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B6CE9-3857-49EC-9129-602A638A9386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26155-9AEB-4EFD-8250-BF06AF8B3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405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B6CE9-3857-49EC-9129-602A638A9386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26155-9AEB-4EFD-8250-BF06AF8B3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731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Scrum Overview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939133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Agile methods and practices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900694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Agile methodology most closely followed</a:t>
            </a:r>
            <a:endParaRPr lang="en-US" sz="4000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593508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Scrum?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399822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Scrum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107118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Exercise – Batch vs. Flow Throughput</a:t>
            </a:r>
            <a:br>
              <a:rPr lang="en-US" smtClean="0"/>
            </a:br>
            <a:r>
              <a:rPr lang="en-US" sz="3600" smtClean="0">
                <a:solidFill>
                  <a:schemeClr val="tx2"/>
                </a:solidFill>
              </a:rPr>
              <a:t>Volunteers please!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967444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Some Basic Terminology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691326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Scrum Framework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784951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Scrum Framework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927635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Product Owner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330784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Scrum Master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746878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Agile Practice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574707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Team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628806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Scrum Framework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128276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Discovery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27667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Release Planning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077547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Sprint Planning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179955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Daily Scrum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27252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Sample Task Board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729416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Sprint Review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165162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Sprint Retrospective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832294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Scrum Framework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288186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Historical Review</a:t>
            </a:r>
            <a:br>
              <a:rPr lang="en-US" smtClean="0"/>
            </a:br>
            <a:r>
              <a:rPr lang="en-US" sz="3600" smtClean="0">
                <a:solidFill>
                  <a:schemeClr val="tx2"/>
                </a:solidFill>
              </a:rPr>
              <a:t>IT Project Failures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96822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Product Backlog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547988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Sprint Backlog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706945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Sprint Backlog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08852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Burndown Charts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675670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Scrum Cycle Summarized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041622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Agile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75669"/>
      </p:ext>
    </p:ext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Technical Debt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639481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Agile Engineering Practices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543909"/>
      </p:ext>
    </p:extLst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Agile and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692120"/>
      </p:ext>
    </p:extLst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vs. How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941028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Traditional Waterfall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622048"/>
      </p:ext>
    </p:extLst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Process Groups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591689"/>
      </p:ext>
    </p:extLst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PMI-ACP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192311"/>
      </p:ext>
    </p:extLst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Eligibility Requirements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340565"/>
      </p:ext>
    </p:extLst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Eligibility Requirements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24378"/>
      </p:ext>
    </p:extLst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Thank you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411438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Much of What We Build is Waste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923482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Patterns of Success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457904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Agile?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169396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Agile Manifesto</a:t>
            </a:r>
            <a:br>
              <a:rPr lang="en-US" smtClean="0"/>
            </a:br>
            <a:r>
              <a:rPr lang="en-US" sz="3600" smtClean="0">
                <a:solidFill>
                  <a:schemeClr val="tx2"/>
                </a:solidFill>
              </a:rPr>
              <a:t>A statement of values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371053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Principles of Agility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709932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Microsoft Office PowerPoint</Application>
  <PresentationFormat>On-screen Show (4:3)</PresentationFormat>
  <Paragraphs>44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Scrum Overview</vt:lpstr>
      <vt:lpstr>The Agile Practice</vt:lpstr>
      <vt:lpstr>A Historical Review IT Project Failures</vt:lpstr>
      <vt:lpstr>Traditional Waterfall</vt:lpstr>
      <vt:lpstr>Much of What We Build is Waste</vt:lpstr>
      <vt:lpstr>Patterns of Success</vt:lpstr>
      <vt:lpstr>What is Agile?</vt:lpstr>
      <vt:lpstr>Agile Manifesto A statement of values</vt:lpstr>
      <vt:lpstr>Key Principles of Agility</vt:lpstr>
      <vt:lpstr>Agile methods and practices</vt:lpstr>
      <vt:lpstr>Agile methodology most closely followed</vt:lpstr>
      <vt:lpstr>What is Scrum?</vt:lpstr>
      <vt:lpstr>Scrum</vt:lpstr>
      <vt:lpstr>Exercise – Batch vs. Flow Throughput Volunteers please!</vt:lpstr>
      <vt:lpstr>Some Basic Terminology</vt:lpstr>
      <vt:lpstr>Scrum Framework</vt:lpstr>
      <vt:lpstr>Scrum Framework</vt:lpstr>
      <vt:lpstr>Product Owner</vt:lpstr>
      <vt:lpstr>Scrum Master</vt:lpstr>
      <vt:lpstr>Team</vt:lpstr>
      <vt:lpstr>Scrum Framework</vt:lpstr>
      <vt:lpstr>Discovery</vt:lpstr>
      <vt:lpstr>Release Planning</vt:lpstr>
      <vt:lpstr>Sprint Planning</vt:lpstr>
      <vt:lpstr>Daily Scrum</vt:lpstr>
      <vt:lpstr>Sample Task Board</vt:lpstr>
      <vt:lpstr>Sprint Review</vt:lpstr>
      <vt:lpstr>Sprint Retrospective</vt:lpstr>
      <vt:lpstr>Scrum Framework</vt:lpstr>
      <vt:lpstr>Product Backlog</vt:lpstr>
      <vt:lpstr>Sprint Backlog</vt:lpstr>
      <vt:lpstr>Sprint Backlog</vt:lpstr>
      <vt:lpstr>Burndown Charts</vt:lpstr>
      <vt:lpstr>Scrum Cycle Summarized</vt:lpstr>
      <vt:lpstr>Agile</vt:lpstr>
      <vt:lpstr>What is Technical Debt</vt:lpstr>
      <vt:lpstr>Agile Engineering Practices</vt:lpstr>
      <vt:lpstr>Agile and</vt:lpstr>
      <vt:lpstr>What vs. How</vt:lpstr>
      <vt:lpstr>Process Groups</vt:lpstr>
      <vt:lpstr>PMI-ACP</vt:lpstr>
      <vt:lpstr>Eligibility Requirements</vt:lpstr>
      <vt:lpstr>Eligibility Requirements</vt:lpstr>
      <vt:lpstr>Thank you</vt:lpstr>
    </vt:vector>
  </TitlesOfParts>
  <Company>Florida Department of Health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Scrum Overview</dc:title>
  <dc:creator>Tray Williams</dc:creator>
  <cp:lastModifiedBy>Tray Williams</cp:lastModifiedBy>
  <cp:revision>1</cp:revision>
  <dcterms:created xsi:type="dcterms:W3CDTF">2011-10-20T14:19:11Z</dcterms:created>
  <dcterms:modified xsi:type="dcterms:W3CDTF">2011-10-20T14:19:11Z</dcterms:modified>
</cp:coreProperties>
</file>