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9" r:id="rId4"/>
  </p:sldMasterIdLst>
  <p:notesMasterIdLst>
    <p:notesMasterId r:id="rId12"/>
  </p:notesMasterIdLst>
  <p:handoutMasterIdLst>
    <p:handoutMasterId r:id="rId13"/>
  </p:handoutMasterIdLst>
  <p:sldIdLst>
    <p:sldId id="345" r:id="rId5"/>
    <p:sldId id="347" r:id="rId6"/>
    <p:sldId id="353" r:id="rId7"/>
    <p:sldId id="354" r:id="rId8"/>
    <p:sldId id="356" r:id="rId9"/>
    <p:sldId id="357" r:id="rId10"/>
    <p:sldId id="352" r:id="rId11"/>
  </p:sldIdLst>
  <p:sldSz cx="9144000" cy="5143500" type="screen16x9"/>
  <p:notesSz cx="6950075" cy="9236075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7073"/>
    <a:srgbClr val="E6E7E8"/>
    <a:srgbClr val="CED5D9"/>
    <a:srgbClr val="0097D9"/>
    <a:srgbClr val="002D56"/>
    <a:srgbClr val="95D9F8"/>
    <a:srgbClr val="FF9100"/>
    <a:srgbClr val="7BC80F"/>
    <a:srgbClr val="BCD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03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B954CA-2F34-E948-86B9-C944E6B6AB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1BAAEE-99EF-D54A-AED3-A72AC3F899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500BE106-9E8F-5E4B-8372-DEE3BFEF72D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E8305-73AA-6840-97B7-0D64D061ABC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407463-666A-0F49-9FC4-D93C4E87AC2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946DF961-5305-434E-95F8-41B09B726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05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78C78EF0-0DF0-8442-8A08-5681612D9C6F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2455D1DE-A7B1-4046-BEEF-D8F8EFF4F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7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5D1DE-A7B1-4046-BEEF-D8F8EFF4F4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805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22.svg"/><Relationship Id="rId21" Type="http://schemas.openxmlformats.org/officeDocument/2006/relationships/image" Target="../media/image26.svg"/><Relationship Id="rId42" Type="http://schemas.openxmlformats.org/officeDocument/2006/relationships/image" Target="../media/image47.png"/><Relationship Id="rId63" Type="http://schemas.openxmlformats.org/officeDocument/2006/relationships/image" Target="../media/image68.svg"/><Relationship Id="rId84" Type="http://schemas.openxmlformats.org/officeDocument/2006/relationships/image" Target="../media/image89.png"/><Relationship Id="rId138" Type="http://schemas.openxmlformats.org/officeDocument/2006/relationships/image" Target="../media/image143.png"/><Relationship Id="rId159" Type="http://schemas.openxmlformats.org/officeDocument/2006/relationships/image" Target="../media/image164.svg"/><Relationship Id="rId170" Type="http://schemas.openxmlformats.org/officeDocument/2006/relationships/image" Target="../media/image175.png"/><Relationship Id="rId107" Type="http://schemas.openxmlformats.org/officeDocument/2006/relationships/image" Target="../media/image112.svg"/><Relationship Id="rId11" Type="http://schemas.openxmlformats.org/officeDocument/2006/relationships/image" Target="../media/image16.svg"/><Relationship Id="rId32" Type="http://schemas.openxmlformats.org/officeDocument/2006/relationships/image" Target="../media/image37.png"/><Relationship Id="rId53" Type="http://schemas.openxmlformats.org/officeDocument/2006/relationships/image" Target="../media/image58.svg"/><Relationship Id="rId74" Type="http://schemas.openxmlformats.org/officeDocument/2006/relationships/image" Target="../media/image79.png"/><Relationship Id="rId128" Type="http://schemas.openxmlformats.org/officeDocument/2006/relationships/image" Target="../media/image133.png"/><Relationship Id="rId149" Type="http://schemas.openxmlformats.org/officeDocument/2006/relationships/image" Target="../media/image154.svg"/><Relationship Id="rId5" Type="http://schemas.openxmlformats.org/officeDocument/2006/relationships/image" Target="../media/image10.svg"/><Relationship Id="rId95" Type="http://schemas.openxmlformats.org/officeDocument/2006/relationships/image" Target="../media/image100.svg"/><Relationship Id="rId160" Type="http://schemas.openxmlformats.org/officeDocument/2006/relationships/image" Target="../media/image165.png"/><Relationship Id="rId22" Type="http://schemas.openxmlformats.org/officeDocument/2006/relationships/image" Target="../media/image27.png"/><Relationship Id="rId43" Type="http://schemas.openxmlformats.org/officeDocument/2006/relationships/image" Target="../media/image48.svg"/><Relationship Id="rId64" Type="http://schemas.openxmlformats.org/officeDocument/2006/relationships/image" Target="../media/image69.png"/><Relationship Id="rId118" Type="http://schemas.openxmlformats.org/officeDocument/2006/relationships/image" Target="../media/image123.png"/><Relationship Id="rId139" Type="http://schemas.openxmlformats.org/officeDocument/2006/relationships/image" Target="../media/image144.svg"/><Relationship Id="rId85" Type="http://schemas.openxmlformats.org/officeDocument/2006/relationships/image" Target="../media/image90.svg"/><Relationship Id="rId150" Type="http://schemas.openxmlformats.org/officeDocument/2006/relationships/image" Target="../media/image155.png"/><Relationship Id="rId171" Type="http://schemas.openxmlformats.org/officeDocument/2006/relationships/image" Target="../media/image176.svg"/><Relationship Id="rId12" Type="http://schemas.openxmlformats.org/officeDocument/2006/relationships/image" Target="../media/image17.png"/><Relationship Id="rId33" Type="http://schemas.openxmlformats.org/officeDocument/2006/relationships/image" Target="../media/image38.svg"/><Relationship Id="rId108" Type="http://schemas.openxmlformats.org/officeDocument/2006/relationships/image" Target="../media/image113.png"/><Relationship Id="rId129" Type="http://schemas.openxmlformats.org/officeDocument/2006/relationships/image" Target="../media/image134.svg"/><Relationship Id="rId54" Type="http://schemas.openxmlformats.org/officeDocument/2006/relationships/image" Target="../media/image59.png"/><Relationship Id="rId75" Type="http://schemas.openxmlformats.org/officeDocument/2006/relationships/image" Target="../media/image80.svg"/><Relationship Id="rId96" Type="http://schemas.openxmlformats.org/officeDocument/2006/relationships/image" Target="../media/image101.png"/><Relationship Id="rId140" Type="http://schemas.openxmlformats.org/officeDocument/2006/relationships/image" Target="../media/image145.png"/><Relationship Id="rId161" Type="http://schemas.openxmlformats.org/officeDocument/2006/relationships/image" Target="../media/image166.svg"/><Relationship Id="rId6" Type="http://schemas.openxmlformats.org/officeDocument/2006/relationships/image" Target="../media/image11.png"/><Relationship Id="rId23" Type="http://schemas.openxmlformats.org/officeDocument/2006/relationships/image" Target="../media/image28.svg"/><Relationship Id="rId28" Type="http://schemas.openxmlformats.org/officeDocument/2006/relationships/image" Target="../media/image33.png"/><Relationship Id="rId49" Type="http://schemas.openxmlformats.org/officeDocument/2006/relationships/image" Target="../media/image54.svg"/><Relationship Id="rId114" Type="http://schemas.openxmlformats.org/officeDocument/2006/relationships/image" Target="../media/image119.png"/><Relationship Id="rId119" Type="http://schemas.openxmlformats.org/officeDocument/2006/relationships/image" Target="../media/image124.svg"/><Relationship Id="rId44" Type="http://schemas.openxmlformats.org/officeDocument/2006/relationships/image" Target="../media/image49.png"/><Relationship Id="rId60" Type="http://schemas.openxmlformats.org/officeDocument/2006/relationships/image" Target="../media/image65.png"/><Relationship Id="rId65" Type="http://schemas.openxmlformats.org/officeDocument/2006/relationships/image" Target="../media/image70.svg"/><Relationship Id="rId81" Type="http://schemas.openxmlformats.org/officeDocument/2006/relationships/image" Target="../media/image86.svg"/><Relationship Id="rId86" Type="http://schemas.openxmlformats.org/officeDocument/2006/relationships/image" Target="../media/image91.png"/><Relationship Id="rId130" Type="http://schemas.openxmlformats.org/officeDocument/2006/relationships/image" Target="../media/image135.png"/><Relationship Id="rId135" Type="http://schemas.openxmlformats.org/officeDocument/2006/relationships/image" Target="../media/image140.svg"/><Relationship Id="rId151" Type="http://schemas.openxmlformats.org/officeDocument/2006/relationships/image" Target="../media/image156.svg"/><Relationship Id="rId156" Type="http://schemas.openxmlformats.org/officeDocument/2006/relationships/image" Target="../media/image161.png"/><Relationship Id="rId177" Type="http://schemas.openxmlformats.org/officeDocument/2006/relationships/image" Target="../media/image182.svg"/><Relationship Id="rId172" Type="http://schemas.openxmlformats.org/officeDocument/2006/relationships/image" Target="../media/image177.png"/><Relationship Id="rId13" Type="http://schemas.openxmlformats.org/officeDocument/2006/relationships/image" Target="../media/image18.svg"/><Relationship Id="rId18" Type="http://schemas.openxmlformats.org/officeDocument/2006/relationships/image" Target="../media/image23.png"/><Relationship Id="rId39" Type="http://schemas.openxmlformats.org/officeDocument/2006/relationships/image" Target="../media/image44.svg"/><Relationship Id="rId109" Type="http://schemas.openxmlformats.org/officeDocument/2006/relationships/image" Target="../media/image114.svg"/><Relationship Id="rId34" Type="http://schemas.openxmlformats.org/officeDocument/2006/relationships/image" Target="../media/image39.png"/><Relationship Id="rId50" Type="http://schemas.openxmlformats.org/officeDocument/2006/relationships/image" Target="../media/image55.png"/><Relationship Id="rId55" Type="http://schemas.openxmlformats.org/officeDocument/2006/relationships/image" Target="../media/image60.svg"/><Relationship Id="rId76" Type="http://schemas.openxmlformats.org/officeDocument/2006/relationships/image" Target="../media/image81.png"/><Relationship Id="rId97" Type="http://schemas.openxmlformats.org/officeDocument/2006/relationships/image" Target="../media/image102.svg"/><Relationship Id="rId104" Type="http://schemas.openxmlformats.org/officeDocument/2006/relationships/image" Target="../media/image109.png"/><Relationship Id="rId120" Type="http://schemas.openxmlformats.org/officeDocument/2006/relationships/image" Target="../media/image125.png"/><Relationship Id="rId125" Type="http://schemas.openxmlformats.org/officeDocument/2006/relationships/image" Target="../media/image130.svg"/><Relationship Id="rId141" Type="http://schemas.openxmlformats.org/officeDocument/2006/relationships/image" Target="../media/image146.svg"/><Relationship Id="rId146" Type="http://schemas.openxmlformats.org/officeDocument/2006/relationships/image" Target="../media/image151.png"/><Relationship Id="rId167" Type="http://schemas.openxmlformats.org/officeDocument/2006/relationships/image" Target="../media/image172.svg"/><Relationship Id="rId7" Type="http://schemas.openxmlformats.org/officeDocument/2006/relationships/image" Target="../media/image12.svg"/><Relationship Id="rId71" Type="http://schemas.openxmlformats.org/officeDocument/2006/relationships/image" Target="../media/image76.svg"/><Relationship Id="rId92" Type="http://schemas.openxmlformats.org/officeDocument/2006/relationships/image" Target="../media/image97.png"/><Relationship Id="rId162" Type="http://schemas.openxmlformats.org/officeDocument/2006/relationships/image" Target="../media/image167.png"/><Relationship Id="rId2" Type="http://schemas.openxmlformats.org/officeDocument/2006/relationships/image" Target="../media/image7.png"/><Relationship Id="rId29" Type="http://schemas.openxmlformats.org/officeDocument/2006/relationships/image" Target="../media/image34.svg"/><Relationship Id="rId24" Type="http://schemas.openxmlformats.org/officeDocument/2006/relationships/image" Target="../media/image29.png"/><Relationship Id="rId40" Type="http://schemas.openxmlformats.org/officeDocument/2006/relationships/image" Target="../media/image45.png"/><Relationship Id="rId45" Type="http://schemas.openxmlformats.org/officeDocument/2006/relationships/image" Target="../media/image50.svg"/><Relationship Id="rId66" Type="http://schemas.openxmlformats.org/officeDocument/2006/relationships/image" Target="../media/image71.png"/><Relationship Id="rId87" Type="http://schemas.openxmlformats.org/officeDocument/2006/relationships/image" Target="../media/image92.svg"/><Relationship Id="rId110" Type="http://schemas.openxmlformats.org/officeDocument/2006/relationships/image" Target="../media/image115.png"/><Relationship Id="rId115" Type="http://schemas.openxmlformats.org/officeDocument/2006/relationships/image" Target="../media/image120.svg"/><Relationship Id="rId131" Type="http://schemas.openxmlformats.org/officeDocument/2006/relationships/image" Target="../media/image136.svg"/><Relationship Id="rId136" Type="http://schemas.openxmlformats.org/officeDocument/2006/relationships/image" Target="../media/image141.png"/><Relationship Id="rId157" Type="http://schemas.openxmlformats.org/officeDocument/2006/relationships/image" Target="../media/image162.svg"/><Relationship Id="rId61" Type="http://schemas.openxmlformats.org/officeDocument/2006/relationships/image" Target="../media/image66.svg"/><Relationship Id="rId82" Type="http://schemas.openxmlformats.org/officeDocument/2006/relationships/image" Target="../media/image87.png"/><Relationship Id="rId152" Type="http://schemas.openxmlformats.org/officeDocument/2006/relationships/image" Target="../media/image157.png"/><Relationship Id="rId173" Type="http://schemas.openxmlformats.org/officeDocument/2006/relationships/image" Target="../media/image178.svg"/><Relationship Id="rId19" Type="http://schemas.openxmlformats.org/officeDocument/2006/relationships/image" Target="../media/image24.svg"/><Relationship Id="rId14" Type="http://schemas.openxmlformats.org/officeDocument/2006/relationships/image" Target="../media/image19.png"/><Relationship Id="rId30" Type="http://schemas.openxmlformats.org/officeDocument/2006/relationships/image" Target="../media/image35.png"/><Relationship Id="rId35" Type="http://schemas.openxmlformats.org/officeDocument/2006/relationships/image" Target="../media/image40.svg"/><Relationship Id="rId56" Type="http://schemas.openxmlformats.org/officeDocument/2006/relationships/image" Target="../media/image61.png"/><Relationship Id="rId77" Type="http://schemas.openxmlformats.org/officeDocument/2006/relationships/image" Target="../media/image82.svg"/><Relationship Id="rId100" Type="http://schemas.openxmlformats.org/officeDocument/2006/relationships/image" Target="../media/image105.png"/><Relationship Id="rId105" Type="http://schemas.openxmlformats.org/officeDocument/2006/relationships/image" Target="../media/image110.svg"/><Relationship Id="rId126" Type="http://schemas.openxmlformats.org/officeDocument/2006/relationships/image" Target="../media/image131.png"/><Relationship Id="rId147" Type="http://schemas.openxmlformats.org/officeDocument/2006/relationships/image" Target="../media/image152.svg"/><Relationship Id="rId168" Type="http://schemas.openxmlformats.org/officeDocument/2006/relationships/image" Target="../media/image173.png"/><Relationship Id="rId8" Type="http://schemas.openxmlformats.org/officeDocument/2006/relationships/image" Target="../media/image13.png"/><Relationship Id="rId51" Type="http://schemas.openxmlformats.org/officeDocument/2006/relationships/image" Target="../media/image56.svg"/><Relationship Id="rId72" Type="http://schemas.openxmlformats.org/officeDocument/2006/relationships/image" Target="../media/image77.png"/><Relationship Id="rId93" Type="http://schemas.openxmlformats.org/officeDocument/2006/relationships/image" Target="../media/image98.svg"/><Relationship Id="rId98" Type="http://schemas.openxmlformats.org/officeDocument/2006/relationships/image" Target="../media/image103.png"/><Relationship Id="rId121" Type="http://schemas.openxmlformats.org/officeDocument/2006/relationships/image" Target="../media/image126.svg"/><Relationship Id="rId142" Type="http://schemas.openxmlformats.org/officeDocument/2006/relationships/image" Target="../media/image147.png"/><Relationship Id="rId163" Type="http://schemas.openxmlformats.org/officeDocument/2006/relationships/image" Target="../media/image168.svg"/><Relationship Id="rId3" Type="http://schemas.openxmlformats.org/officeDocument/2006/relationships/image" Target="../media/image8.svg"/><Relationship Id="rId25" Type="http://schemas.openxmlformats.org/officeDocument/2006/relationships/image" Target="../media/image30.svg"/><Relationship Id="rId46" Type="http://schemas.openxmlformats.org/officeDocument/2006/relationships/image" Target="../media/image51.png"/><Relationship Id="rId67" Type="http://schemas.openxmlformats.org/officeDocument/2006/relationships/image" Target="../media/image72.svg"/><Relationship Id="rId116" Type="http://schemas.openxmlformats.org/officeDocument/2006/relationships/image" Target="../media/image121.png"/><Relationship Id="rId137" Type="http://schemas.openxmlformats.org/officeDocument/2006/relationships/image" Target="../media/image142.svg"/><Relationship Id="rId158" Type="http://schemas.openxmlformats.org/officeDocument/2006/relationships/image" Target="../media/image163.png"/><Relationship Id="rId20" Type="http://schemas.openxmlformats.org/officeDocument/2006/relationships/image" Target="../media/image25.png"/><Relationship Id="rId41" Type="http://schemas.openxmlformats.org/officeDocument/2006/relationships/image" Target="../media/image46.svg"/><Relationship Id="rId62" Type="http://schemas.openxmlformats.org/officeDocument/2006/relationships/image" Target="../media/image67.png"/><Relationship Id="rId83" Type="http://schemas.openxmlformats.org/officeDocument/2006/relationships/image" Target="../media/image88.svg"/><Relationship Id="rId88" Type="http://schemas.openxmlformats.org/officeDocument/2006/relationships/image" Target="../media/image93.png"/><Relationship Id="rId111" Type="http://schemas.openxmlformats.org/officeDocument/2006/relationships/image" Target="../media/image116.svg"/><Relationship Id="rId132" Type="http://schemas.openxmlformats.org/officeDocument/2006/relationships/image" Target="../media/image137.png"/><Relationship Id="rId153" Type="http://schemas.openxmlformats.org/officeDocument/2006/relationships/image" Target="../media/image158.svg"/><Relationship Id="rId174" Type="http://schemas.openxmlformats.org/officeDocument/2006/relationships/image" Target="../media/image179.png"/><Relationship Id="rId15" Type="http://schemas.openxmlformats.org/officeDocument/2006/relationships/image" Target="../media/image20.svg"/><Relationship Id="rId36" Type="http://schemas.openxmlformats.org/officeDocument/2006/relationships/image" Target="../media/image41.png"/><Relationship Id="rId57" Type="http://schemas.openxmlformats.org/officeDocument/2006/relationships/image" Target="../media/image62.svg"/><Relationship Id="rId106" Type="http://schemas.openxmlformats.org/officeDocument/2006/relationships/image" Target="../media/image111.png"/><Relationship Id="rId127" Type="http://schemas.openxmlformats.org/officeDocument/2006/relationships/image" Target="../media/image132.svg"/><Relationship Id="rId10" Type="http://schemas.openxmlformats.org/officeDocument/2006/relationships/image" Target="../media/image15.png"/><Relationship Id="rId31" Type="http://schemas.openxmlformats.org/officeDocument/2006/relationships/image" Target="../media/image36.svg"/><Relationship Id="rId52" Type="http://schemas.openxmlformats.org/officeDocument/2006/relationships/image" Target="../media/image57.png"/><Relationship Id="rId73" Type="http://schemas.openxmlformats.org/officeDocument/2006/relationships/image" Target="../media/image78.svg"/><Relationship Id="rId78" Type="http://schemas.openxmlformats.org/officeDocument/2006/relationships/image" Target="../media/image83.png"/><Relationship Id="rId94" Type="http://schemas.openxmlformats.org/officeDocument/2006/relationships/image" Target="../media/image99.png"/><Relationship Id="rId99" Type="http://schemas.openxmlformats.org/officeDocument/2006/relationships/image" Target="../media/image104.svg"/><Relationship Id="rId101" Type="http://schemas.openxmlformats.org/officeDocument/2006/relationships/image" Target="../media/image106.svg"/><Relationship Id="rId122" Type="http://schemas.openxmlformats.org/officeDocument/2006/relationships/image" Target="../media/image127.png"/><Relationship Id="rId143" Type="http://schemas.openxmlformats.org/officeDocument/2006/relationships/image" Target="../media/image148.svg"/><Relationship Id="rId148" Type="http://schemas.openxmlformats.org/officeDocument/2006/relationships/image" Target="../media/image153.png"/><Relationship Id="rId164" Type="http://schemas.openxmlformats.org/officeDocument/2006/relationships/image" Target="../media/image169.png"/><Relationship Id="rId169" Type="http://schemas.openxmlformats.org/officeDocument/2006/relationships/image" Target="../media/image174.sv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26" Type="http://schemas.openxmlformats.org/officeDocument/2006/relationships/image" Target="../media/image31.png"/><Relationship Id="rId47" Type="http://schemas.openxmlformats.org/officeDocument/2006/relationships/image" Target="../media/image52.svg"/><Relationship Id="rId68" Type="http://schemas.openxmlformats.org/officeDocument/2006/relationships/image" Target="../media/image73.png"/><Relationship Id="rId89" Type="http://schemas.openxmlformats.org/officeDocument/2006/relationships/image" Target="../media/image94.svg"/><Relationship Id="rId112" Type="http://schemas.openxmlformats.org/officeDocument/2006/relationships/image" Target="../media/image117.png"/><Relationship Id="rId133" Type="http://schemas.openxmlformats.org/officeDocument/2006/relationships/image" Target="../media/image138.svg"/><Relationship Id="rId154" Type="http://schemas.openxmlformats.org/officeDocument/2006/relationships/image" Target="../media/image159.png"/><Relationship Id="rId175" Type="http://schemas.openxmlformats.org/officeDocument/2006/relationships/image" Target="../media/image180.svg"/><Relationship Id="rId16" Type="http://schemas.openxmlformats.org/officeDocument/2006/relationships/image" Target="../media/image21.png"/><Relationship Id="rId37" Type="http://schemas.openxmlformats.org/officeDocument/2006/relationships/image" Target="../media/image42.svg"/><Relationship Id="rId58" Type="http://schemas.openxmlformats.org/officeDocument/2006/relationships/image" Target="../media/image63.png"/><Relationship Id="rId79" Type="http://schemas.openxmlformats.org/officeDocument/2006/relationships/image" Target="../media/image84.svg"/><Relationship Id="rId102" Type="http://schemas.openxmlformats.org/officeDocument/2006/relationships/image" Target="../media/image107.png"/><Relationship Id="rId123" Type="http://schemas.openxmlformats.org/officeDocument/2006/relationships/image" Target="../media/image128.svg"/><Relationship Id="rId144" Type="http://schemas.openxmlformats.org/officeDocument/2006/relationships/image" Target="../media/image149.png"/><Relationship Id="rId90" Type="http://schemas.openxmlformats.org/officeDocument/2006/relationships/image" Target="../media/image95.png"/><Relationship Id="rId165" Type="http://schemas.openxmlformats.org/officeDocument/2006/relationships/image" Target="../media/image170.svg"/><Relationship Id="rId27" Type="http://schemas.openxmlformats.org/officeDocument/2006/relationships/image" Target="../media/image32.svg"/><Relationship Id="rId48" Type="http://schemas.openxmlformats.org/officeDocument/2006/relationships/image" Target="../media/image53.png"/><Relationship Id="rId69" Type="http://schemas.openxmlformats.org/officeDocument/2006/relationships/image" Target="../media/image74.svg"/><Relationship Id="rId113" Type="http://schemas.openxmlformats.org/officeDocument/2006/relationships/image" Target="../media/image118.svg"/><Relationship Id="rId134" Type="http://schemas.openxmlformats.org/officeDocument/2006/relationships/image" Target="../media/image139.png"/><Relationship Id="rId80" Type="http://schemas.openxmlformats.org/officeDocument/2006/relationships/image" Target="../media/image85.png"/><Relationship Id="rId155" Type="http://schemas.openxmlformats.org/officeDocument/2006/relationships/image" Target="../media/image160.svg"/><Relationship Id="rId176" Type="http://schemas.openxmlformats.org/officeDocument/2006/relationships/image" Target="../media/image181.png"/><Relationship Id="rId17" Type="http://schemas.openxmlformats.org/officeDocument/2006/relationships/image" Target="../media/image22.svg"/><Relationship Id="rId38" Type="http://schemas.openxmlformats.org/officeDocument/2006/relationships/image" Target="../media/image43.png"/><Relationship Id="rId59" Type="http://schemas.openxmlformats.org/officeDocument/2006/relationships/image" Target="../media/image64.svg"/><Relationship Id="rId103" Type="http://schemas.openxmlformats.org/officeDocument/2006/relationships/image" Target="../media/image108.svg"/><Relationship Id="rId124" Type="http://schemas.openxmlformats.org/officeDocument/2006/relationships/image" Target="../media/image129.png"/><Relationship Id="rId70" Type="http://schemas.openxmlformats.org/officeDocument/2006/relationships/image" Target="../media/image75.png"/><Relationship Id="rId91" Type="http://schemas.openxmlformats.org/officeDocument/2006/relationships/image" Target="../media/image96.svg"/><Relationship Id="rId145" Type="http://schemas.openxmlformats.org/officeDocument/2006/relationships/image" Target="../media/image150.svg"/><Relationship Id="rId166" Type="http://schemas.openxmlformats.org/officeDocument/2006/relationships/image" Target="../media/image17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svg"/><Relationship Id="rId2" Type="http://schemas.openxmlformats.org/officeDocument/2006/relationships/image" Target="../media/image18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svg"/><Relationship Id="rId2" Type="http://schemas.openxmlformats.org/officeDocument/2006/relationships/image" Target="../media/image18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8.svg"/><Relationship Id="rId4" Type="http://schemas.openxmlformats.org/officeDocument/2006/relationships/image" Target="../media/image187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svg"/><Relationship Id="rId2" Type="http://schemas.openxmlformats.org/officeDocument/2006/relationships/image" Target="../media/image18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4D639-DFEF-4146-A074-474D0968B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F32575-7D0C-774A-BC51-3CD5CCE859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32681F-7CBB-E949-B872-AA7FCC172309}"/>
              </a:ext>
            </a:extLst>
          </p:cNvPr>
          <p:cNvSpPr/>
          <p:nvPr userDrawn="1"/>
        </p:nvSpPr>
        <p:spPr>
          <a:xfrm>
            <a:off x="0" y="0"/>
            <a:ext cx="92202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1768F7-867E-9049-AAC5-2E5DA153B169}"/>
              </a:ext>
            </a:extLst>
          </p:cNvPr>
          <p:cNvSpPr txBox="1"/>
          <p:nvPr userDrawn="1"/>
        </p:nvSpPr>
        <p:spPr>
          <a:xfrm>
            <a:off x="1181100" y="1809750"/>
            <a:ext cx="6781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>
                <a:solidFill>
                  <a:schemeClr val="bg1"/>
                </a:solidFill>
              </a:rPr>
              <a:t>Do not edit this document. Please download a copy. </a:t>
            </a:r>
          </a:p>
        </p:txBody>
      </p:sp>
    </p:spTree>
    <p:extLst>
      <p:ext uri="{BB962C8B-B14F-4D97-AF65-F5344CB8AC3E}">
        <p14:creationId xmlns:p14="http://schemas.microsoft.com/office/powerpoint/2010/main" val="2200676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Blank Left Content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809947"/>
            <a:ext cx="8134349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52239E-114E-B041-9C27-FEBF9558FDBB}"/>
              </a:ext>
            </a:extLst>
          </p:cNvPr>
          <p:cNvSpPr/>
          <p:nvPr userDrawn="1"/>
        </p:nvSpPr>
        <p:spPr>
          <a:xfrm>
            <a:off x="504825" y="1670270"/>
            <a:ext cx="8134349" cy="28585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D87B1A8-F67B-0F49-9377-C4462019B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748118"/>
            <a:ext cx="3920824" cy="26707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Chart Placeholder 3">
            <a:extLst>
              <a:ext uri="{FF2B5EF4-FFF2-40B4-BE49-F238E27FC236}">
                <a16:creationId xmlns:a16="http://schemas.microsoft.com/office/drawing/2014/main" id="{D850740E-50DD-F74A-82FF-83AEDFD930D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7256" y="1748118"/>
            <a:ext cx="3924743" cy="2670726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B4CD5A7B-410B-8541-A93C-157BBF7380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052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ntent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809947"/>
            <a:ext cx="8134349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790" y="1657761"/>
            <a:ext cx="3924460" cy="2926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7AB5724-ED6C-D244-B23C-E84FFEA0B93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21488" y="1657350"/>
            <a:ext cx="3922776" cy="2927350"/>
          </a:xfrm>
          <a:solidFill>
            <a:srgbClr val="E6E7E8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C2568F9-8AE5-6948-86DA-72E5E2A186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7057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,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809947"/>
            <a:ext cx="8134349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3790" y="1657423"/>
            <a:ext cx="3922451" cy="29260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4"/>
          </p:nvPr>
        </p:nvSpPr>
        <p:spPr>
          <a:xfrm>
            <a:off x="4714431" y="1657423"/>
            <a:ext cx="3924743" cy="2926080"/>
          </a:xfrm>
          <a:solidFill>
            <a:srgbClr val="E6E7E8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8C2872C-F814-A446-94E1-427420CCC2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5542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,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826" y="809947"/>
            <a:ext cx="3920268" cy="757130"/>
          </a:xfrm>
        </p:spPr>
        <p:txBody>
          <a:bodyPr lIns="0" anchor="t" anchorCtr="0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2236662"/>
            <a:ext cx="3920268" cy="23480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8906" y="2236662"/>
            <a:ext cx="3920268" cy="23480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18907" y="810749"/>
            <a:ext cx="3920268" cy="757130"/>
          </a:xfrm>
        </p:spPr>
        <p:txBody>
          <a:bodyPr wrap="square" l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04825" y="1627852"/>
            <a:ext cx="3920268" cy="313932"/>
          </a:xfrm>
        </p:spPr>
        <p:txBody>
          <a:bodyPr wrap="square" lIns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718907" y="1627852"/>
            <a:ext cx="3920268" cy="313932"/>
          </a:xfrm>
        </p:spPr>
        <p:txBody>
          <a:bodyPr wrap="square" lIns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27239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place Hold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6F24A-96F2-4746-9FCF-1F505B3A1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3684" y="2951544"/>
            <a:ext cx="2598585" cy="1496078"/>
          </a:xfrm>
          <a:solidFill>
            <a:schemeClr val="bg1">
              <a:lumMod val="95000"/>
            </a:schemeClr>
          </a:solidFill>
        </p:spPr>
        <p:txBody>
          <a:bodyPr tIns="274320">
            <a:noAutofit/>
          </a:bodyPr>
          <a:lstStyle>
            <a:lvl1pPr marL="171450" indent="-171450">
              <a:buClr>
                <a:srgbClr val="FF9100"/>
              </a:buClr>
              <a:buFont typeface="Arial" panose="020B0604020202020204" pitchFamily="34" charset="0"/>
              <a:buChar char="•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96C7CE8-19B8-C642-96C0-70A2718C10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3684" y="1655180"/>
            <a:ext cx="2598585" cy="1296364"/>
          </a:xfrm>
          <a:solidFill>
            <a:srgbClr val="0097D9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39DD14-3667-CF47-8269-44B2FF075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6" y="809947"/>
            <a:ext cx="8134350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DF5B1F8-2F18-764E-B2B7-43EB9DB241DD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3272708" y="2951544"/>
            <a:ext cx="2598585" cy="1496078"/>
          </a:xfrm>
          <a:solidFill>
            <a:schemeClr val="bg1">
              <a:lumMod val="95000"/>
            </a:schemeClr>
          </a:solidFill>
        </p:spPr>
        <p:txBody>
          <a:bodyPr tIns="274320">
            <a:noAutofit/>
          </a:bodyPr>
          <a:lstStyle>
            <a:lvl1pPr marL="171450" indent="-171450">
              <a:buClr>
                <a:srgbClr val="FF9100"/>
              </a:buClr>
              <a:buFont typeface="Arial" panose="020B0604020202020204" pitchFamily="34" charset="0"/>
              <a:buChar char="•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2D12000B-A141-204A-93B0-57EDCB070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72708" y="1655180"/>
            <a:ext cx="2598585" cy="1296364"/>
          </a:xfrm>
          <a:solidFill>
            <a:srgbClr val="0097D9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108FBD0-6C8B-DC4C-B766-C59780923CAB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6040590" y="2951544"/>
            <a:ext cx="2598585" cy="1496078"/>
          </a:xfrm>
          <a:solidFill>
            <a:schemeClr val="bg1">
              <a:lumMod val="95000"/>
            </a:schemeClr>
          </a:solidFill>
        </p:spPr>
        <p:txBody>
          <a:bodyPr tIns="274320">
            <a:noAutofit/>
          </a:bodyPr>
          <a:lstStyle>
            <a:lvl1pPr marL="171450" indent="-171450">
              <a:buClr>
                <a:srgbClr val="FF9100"/>
              </a:buClr>
              <a:buFont typeface="Arial" panose="020B0604020202020204" pitchFamily="34" charset="0"/>
              <a:buChar char="•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04AE2194-2A5A-4645-A411-D10B7F4CA5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40590" y="1655180"/>
            <a:ext cx="2598585" cy="1296364"/>
          </a:xfrm>
          <a:solidFill>
            <a:srgbClr val="0097D9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4DE5829-768A-7F48-945F-FCCC40797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9974" y="4821306"/>
            <a:ext cx="409324" cy="215444"/>
          </a:xfrm>
        </p:spPr>
        <p:txBody>
          <a:bodyPr/>
          <a:lstStyle/>
          <a:p>
            <a:fld id="{535EF33A-04D8-4107-96E5-33B70AE88DF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2C76BC5-B691-2A44-83C1-3F329E06C4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2256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 place Hold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6F24A-96F2-4746-9FCF-1F505B3A1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3684" y="1751162"/>
            <a:ext cx="2598585" cy="2697480"/>
          </a:xfrm>
          <a:solidFill>
            <a:schemeClr val="bg1">
              <a:lumMod val="95000"/>
            </a:schemeClr>
          </a:solidFill>
        </p:spPr>
        <p:txBody>
          <a:bodyPr tIns="274320">
            <a:noAutofit/>
          </a:bodyPr>
          <a:lstStyle>
            <a:lvl1pPr marL="171450" indent="-171450">
              <a:buClr>
                <a:srgbClr val="FF9100"/>
              </a:buClr>
              <a:buFont typeface="Arial" panose="020B0604020202020204" pitchFamily="34" charset="0"/>
              <a:buChar char="•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39DD14-3667-CF47-8269-44B2FF075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6" y="809947"/>
            <a:ext cx="8134350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DF5B1F8-2F18-764E-B2B7-43EB9DB241DD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3272708" y="1751162"/>
            <a:ext cx="2598585" cy="2697480"/>
          </a:xfrm>
          <a:solidFill>
            <a:schemeClr val="bg1">
              <a:lumMod val="95000"/>
            </a:schemeClr>
          </a:solidFill>
        </p:spPr>
        <p:txBody>
          <a:bodyPr tIns="274320">
            <a:noAutofit/>
          </a:bodyPr>
          <a:lstStyle>
            <a:lvl1pPr marL="171450" indent="-171450">
              <a:buClr>
                <a:srgbClr val="FF9100"/>
              </a:buClr>
              <a:buFont typeface="Arial" panose="020B0604020202020204" pitchFamily="34" charset="0"/>
              <a:buChar char="•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108FBD0-6C8B-DC4C-B766-C59780923CAB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6040590" y="1751162"/>
            <a:ext cx="2598585" cy="2697480"/>
          </a:xfrm>
          <a:solidFill>
            <a:schemeClr val="bg1">
              <a:lumMod val="95000"/>
            </a:schemeClr>
          </a:solidFill>
        </p:spPr>
        <p:txBody>
          <a:bodyPr tIns="274320">
            <a:noAutofit/>
          </a:bodyPr>
          <a:lstStyle>
            <a:lvl1pPr marL="171450" indent="-171450">
              <a:buClr>
                <a:srgbClr val="FF9100"/>
              </a:buClr>
              <a:buFont typeface="Arial" panose="020B0604020202020204" pitchFamily="34" charset="0"/>
              <a:buChar char="•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4DE5829-768A-7F48-945F-FCCC40797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9974" y="4821306"/>
            <a:ext cx="409324" cy="215444"/>
          </a:xfrm>
        </p:spPr>
        <p:txBody>
          <a:bodyPr/>
          <a:lstStyle/>
          <a:p>
            <a:fld id="{535EF33A-04D8-4107-96E5-33B70AE88DF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2C76BC5-B691-2A44-83C1-3F329E06C4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7937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place Hold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6F24A-96F2-4746-9FCF-1F505B3A1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" y="2951544"/>
            <a:ext cx="3997701" cy="1496078"/>
          </a:xfrm>
          <a:solidFill>
            <a:schemeClr val="bg1">
              <a:lumMod val="95000"/>
            </a:schemeClr>
          </a:solidFill>
        </p:spPr>
        <p:txBody>
          <a:bodyPr tIns="274320">
            <a:noAutofit/>
          </a:bodyPr>
          <a:lstStyle>
            <a:lvl1pPr marL="171450" indent="-171450">
              <a:buClr>
                <a:srgbClr val="FF9100"/>
              </a:buClr>
              <a:buFont typeface="Arial" panose="020B0604020202020204" pitchFamily="34" charset="0"/>
              <a:buChar char="•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96C7CE8-19B8-C642-96C0-70A2718C10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4825" y="1655180"/>
            <a:ext cx="3997701" cy="1296364"/>
          </a:xfrm>
          <a:solidFill>
            <a:srgbClr val="0097D9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39DD14-3667-CF47-8269-44B2FF075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6" y="809947"/>
            <a:ext cx="8134349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DF5B1F8-2F18-764E-B2B7-43EB9DB241DD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641474" y="2951544"/>
            <a:ext cx="3997701" cy="1496078"/>
          </a:xfrm>
          <a:solidFill>
            <a:schemeClr val="bg1">
              <a:lumMod val="95000"/>
            </a:schemeClr>
          </a:solidFill>
        </p:spPr>
        <p:txBody>
          <a:bodyPr tIns="274320">
            <a:noAutofit/>
          </a:bodyPr>
          <a:lstStyle>
            <a:lvl1pPr marL="171450" indent="-171450">
              <a:buClr>
                <a:srgbClr val="FF9100"/>
              </a:buClr>
              <a:buFont typeface="Arial" panose="020B0604020202020204" pitchFamily="34" charset="0"/>
              <a:buChar char="•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2D12000B-A141-204A-93B0-57EDCB070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41474" y="1655180"/>
            <a:ext cx="3997701" cy="1296364"/>
          </a:xfrm>
          <a:solidFill>
            <a:srgbClr val="0097D9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4DE5829-768A-7F48-945F-FCCC40797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9974" y="4821306"/>
            <a:ext cx="409324" cy="215444"/>
          </a:xfrm>
        </p:spPr>
        <p:txBody>
          <a:bodyPr/>
          <a:lstStyle/>
          <a:p>
            <a:fld id="{535EF33A-04D8-4107-96E5-33B70AE88DF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749E34B-0572-2847-A470-E488C10B6B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08318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Image place Hold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6F24A-96F2-4746-9FCF-1F505B3A1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" y="1751163"/>
            <a:ext cx="3997701" cy="2696444"/>
          </a:xfrm>
          <a:solidFill>
            <a:schemeClr val="bg1">
              <a:lumMod val="95000"/>
            </a:schemeClr>
          </a:solidFill>
        </p:spPr>
        <p:txBody>
          <a:bodyPr tIns="274320">
            <a:noAutofit/>
          </a:bodyPr>
          <a:lstStyle>
            <a:lvl1pPr marL="171450" indent="-171450">
              <a:buClr>
                <a:srgbClr val="FF9100"/>
              </a:buClr>
              <a:buFont typeface="Arial" panose="020B0604020202020204" pitchFamily="34" charset="0"/>
              <a:buChar char="•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39DD14-3667-CF47-8269-44B2FF075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6" y="809947"/>
            <a:ext cx="8134349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DF5B1F8-2F18-764E-B2B7-43EB9DB241DD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641474" y="1751163"/>
            <a:ext cx="3997701" cy="2696444"/>
          </a:xfrm>
          <a:solidFill>
            <a:schemeClr val="bg1">
              <a:lumMod val="95000"/>
            </a:schemeClr>
          </a:solidFill>
        </p:spPr>
        <p:txBody>
          <a:bodyPr tIns="274320">
            <a:noAutofit/>
          </a:bodyPr>
          <a:lstStyle>
            <a:lvl1pPr marL="171450" indent="-171450">
              <a:buClr>
                <a:srgbClr val="FF9100"/>
              </a:buClr>
              <a:buFont typeface="Arial" panose="020B0604020202020204" pitchFamily="34" charset="0"/>
              <a:buChar char="•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Clr>
                <a:srgbClr val="FF9100"/>
              </a:buClr>
              <a:buFont typeface="System Font Regular"/>
              <a:buChar char="–"/>
              <a:defRPr sz="1100" b="0" i="0">
                <a:solidFill>
                  <a:srgbClr val="717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buClr>
                <a:srgbClr val="F8971D"/>
              </a:buClr>
              <a:buFont typeface="System Font Regular"/>
              <a:buChar char="–"/>
              <a:defRPr sz="105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4DE5829-768A-7F48-945F-FCCC40797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9974" y="4821306"/>
            <a:ext cx="409324" cy="215444"/>
          </a:xfrm>
        </p:spPr>
        <p:txBody>
          <a:bodyPr/>
          <a:lstStyle/>
          <a:p>
            <a:fld id="{535EF33A-04D8-4107-96E5-33B70AE88DF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749E34B-0572-2847-A470-E488C10B6B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32572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ith Blooms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68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C1B077C-E869-3B4E-9C8A-718D5D337083}"/>
              </a:ext>
            </a:extLst>
          </p:cNvPr>
          <p:cNvSpPr/>
          <p:nvPr/>
        </p:nvSpPr>
        <p:spPr>
          <a:xfrm>
            <a:off x="0" y="0"/>
            <a:ext cx="9144000" cy="4533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21FA7D-5398-D942-855B-646131F4E552}"/>
              </a:ext>
            </a:extLst>
          </p:cNvPr>
          <p:cNvSpPr/>
          <p:nvPr userDrawn="1"/>
        </p:nvSpPr>
        <p:spPr>
          <a:xfrm>
            <a:off x="0" y="0"/>
            <a:ext cx="9144000" cy="4533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93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847" y="1847472"/>
            <a:ext cx="4626978" cy="1117229"/>
          </a:xfrm>
        </p:spPr>
        <p:txBody>
          <a:bodyPr wrap="square" lIns="0" anchor="b">
            <a:noAutofit/>
          </a:bodyPr>
          <a:lstStyle>
            <a:lvl1pPr algn="l">
              <a:defRPr sz="3700" b="1" cap="all" baseline="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847" y="2898648"/>
            <a:ext cx="4626978" cy="313932"/>
          </a:xfrm>
        </p:spPr>
        <p:txBody>
          <a:bodyPr wrap="square" lIns="0">
            <a:noAutofit/>
          </a:bodyPr>
          <a:lstStyle>
            <a:lvl1pPr marL="0" indent="0" algn="l">
              <a:buNone/>
              <a:defRPr sz="16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847847" y="4048191"/>
            <a:ext cx="4626978" cy="258532"/>
          </a:xfrm>
        </p:spPr>
        <p:txBody>
          <a:bodyPr lIns="0">
            <a:noAutofit/>
          </a:bodyPr>
          <a:lstStyle>
            <a:lvl1pPr marL="0" indent="0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Presented by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47847" y="4253378"/>
            <a:ext cx="4626978" cy="258532"/>
          </a:xfrm>
        </p:spPr>
        <p:txBody>
          <a:bodyPr lIns="0">
            <a:no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Date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4DC6D7-A2E3-7345-8E71-26B26C5192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47" y="1017483"/>
            <a:ext cx="1628653" cy="428775"/>
          </a:xfrm>
          <a:prstGeom prst="rect">
            <a:avLst/>
          </a:prstGeom>
        </p:spPr>
      </p:pic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5683BEF3-FBF4-DC48-8B94-6BBFE9C281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05200" y="0"/>
            <a:ext cx="5638800" cy="4512660"/>
          </a:xfrm>
          <a:custGeom>
            <a:avLst/>
            <a:gdLst>
              <a:gd name="connsiteX0" fmla="*/ 0 w 5181600"/>
              <a:gd name="connsiteY0" fmla="*/ 0 h 4171950"/>
              <a:gd name="connsiteX1" fmla="*/ 5181600 w 5181600"/>
              <a:gd name="connsiteY1" fmla="*/ 0 h 4171950"/>
              <a:gd name="connsiteX2" fmla="*/ 5181600 w 5181600"/>
              <a:gd name="connsiteY2" fmla="*/ 4171950 h 4171950"/>
              <a:gd name="connsiteX3" fmla="*/ 0 w 5181600"/>
              <a:gd name="connsiteY3" fmla="*/ 4171950 h 4171950"/>
              <a:gd name="connsiteX4" fmla="*/ 0 w 5181600"/>
              <a:gd name="connsiteY4" fmla="*/ 0 h 4171950"/>
              <a:gd name="connsiteX0" fmla="*/ 0 w 5181600"/>
              <a:gd name="connsiteY0" fmla="*/ 0 h 4171950"/>
              <a:gd name="connsiteX1" fmla="*/ 5181600 w 5181600"/>
              <a:gd name="connsiteY1" fmla="*/ 0 h 4171950"/>
              <a:gd name="connsiteX2" fmla="*/ 5181600 w 5181600"/>
              <a:gd name="connsiteY2" fmla="*/ 4171950 h 4171950"/>
              <a:gd name="connsiteX3" fmla="*/ 2331308 w 5181600"/>
              <a:gd name="connsiteY3" fmla="*/ 4040144 h 4171950"/>
              <a:gd name="connsiteX4" fmla="*/ 0 w 5181600"/>
              <a:gd name="connsiteY4" fmla="*/ 0 h 4171950"/>
              <a:gd name="connsiteX0" fmla="*/ 0 w 5181600"/>
              <a:gd name="connsiteY0" fmla="*/ 0 h 4171950"/>
              <a:gd name="connsiteX1" fmla="*/ 5181600 w 5181600"/>
              <a:gd name="connsiteY1" fmla="*/ 0 h 4171950"/>
              <a:gd name="connsiteX2" fmla="*/ 5181600 w 5181600"/>
              <a:gd name="connsiteY2" fmla="*/ 1301578 h 4171950"/>
              <a:gd name="connsiteX3" fmla="*/ 5181600 w 5181600"/>
              <a:gd name="connsiteY3" fmla="*/ 4171950 h 4171950"/>
              <a:gd name="connsiteX4" fmla="*/ 2331308 w 5181600"/>
              <a:gd name="connsiteY4" fmla="*/ 4040144 h 4171950"/>
              <a:gd name="connsiteX5" fmla="*/ 0 w 5181600"/>
              <a:gd name="connsiteY5" fmla="*/ 0 h 4171950"/>
              <a:gd name="connsiteX0" fmla="*/ 0 w 5181600"/>
              <a:gd name="connsiteY0" fmla="*/ 0 h 4040144"/>
              <a:gd name="connsiteX1" fmla="*/ 5181600 w 5181600"/>
              <a:gd name="connsiteY1" fmla="*/ 0 h 4040144"/>
              <a:gd name="connsiteX2" fmla="*/ 5181600 w 5181600"/>
              <a:gd name="connsiteY2" fmla="*/ 1301578 h 4040144"/>
              <a:gd name="connsiteX3" fmla="*/ 3575222 w 5181600"/>
              <a:gd name="connsiteY3" fmla="*/ 4023669 h 4040144"/>
              <a:gd name="connsiteX4" fmla="*/ 2331308 w 5181600"/>
              <a:gd name="connsiteY4" fmla="*/ 4040144 h 4040144"/>
              <a:gd name="connsiteX5" fmla="*/ 0 w 5181600"/>
              <a:gd name="connsiteY5" fmla="*/ 0 h 4040144"/>
              <a:gd name="connsiteX0" fmla="*/ 0 w 5181600"/>
              <a:gd name="connsiteY0" fmla="*/ 0 h 4146407"/>
              <a:gd name="connsiteX1" fmla="*/ 5181600 w 5181600"/>
              <a:gd name="connsiteY1" fmla="*/ 0 h 4146407"/>
              <a:gd name="connsiteX2" fmla="*/ 5181600 w 5181600"/>
              <a:gd name="connsiteY2" fmla="*/ 1301578 h 4146407"/>
              <a:gd name="connsiteX3" fmla="*/ 3575222 w 5181600"/>
              <a:gd name="connsiteY3" fmla="*/ 4023669 h 4146407"/>
              <a:gd name="connsiteX4" fmla="*/ 2331308 w 5181600"/>
              <a:gd name="connsiteY4" fmla="*/ 4040144 h 4146407"/>
              <a:gd name="connsiteX5" fmla="*/ 0 w 5181600"/>
              <a:gd name="connsiteY5" fmla="*/ 0 h 4146407"/>
              <a:gd name="connsiteX0" fmla="*/ 0 w 5181600"/>
              <a:gd name="connsiteY0" fmla="*/ 0 h 4075263"/>
              <a:gd name="connsiteX1" fmla="*/ 5181600 w 5181600"/>
              <a:gd name="connsiteY1" fmla="*/ 0 h 4075263"/>
              <a:gd name="connsiteX2" fmla="*/ 5181600 w 5181600"/>
              <a:gd name="connsiteY2" fmla="*/ 1301578 h 4075263"/>
              <a:gd name="connsiteX3" fmla="*/ 3575222 w 5181600"/>
              <a:gd name="connsiteY3" fmla="*/ 4023669 h 4075263"/>
              <a:gd name="connsiteX4" fmla="*/ 1980044 w 5181600"/>
              <a:gd name="connsiteY4" fmla="*/ 3426827 h 4075263"/>
              <a:gd name="connsiteX5" fmla="*/ 0 w 5181600"/>
              <a:gd name="connsiteY5" fmla="*/ 0 h 4075263"/>
              <a:gd name="connsiteX0" fmla="*/ 0 w 5181600"/>
              <a:gd name="connsiteY0" fmla="*/ 0 h 4113531"/>
              <a:gd name="connsiteX1" fmla="*/ 5181600 w 5181600"/>
              <a:gd name="connsiteY1" fmla="*/ 0 h 4113531"/>
              <a:gd name="connsiteX2" fmla="*/ 5181600 w 5181600"/>
              <a:gd name="connsiteY2" fmla="*/ 1301578 h 4113531"/>
              <a:gd name="connsiteX3" fmla="*/ 3575222 w 5181600"/>
              <a:gd name="connsiteY3" fmla="*/ 4023669 h 4113531"/>
              <a:gd name="connsiteX4" fmla="*/ 1980044 w 5181600"/>
              <a:gd name="connsiteY4" fmla="*/ 3426827 h 4113531"/>
              <a:gd name="connsiteX5" fmla="*/ 0 w 5181600"/>
              <a:gd name="connsiteY5" fmla="*/ 0 h 4113531"/>
              <a:gd name="connsiteX0" fmla="*/ 0 w 5181600"/>
              <a:gd name="connsiteY0" fmla="*/ 0 h 4108715"/>
              <a:gd name="connsiteX1" fmla="*/ 5181600 w 5181600"/>
              <a:gd name="connsiteY1" fmla="*/ 0 h 4108715"/>
              <a:gd name="connsiteX2" fmla="*/ 5181600 w 5181600"/>
              <a:gd name="connsiteY2" fmla="*/ 1301578 h 4108715"/>
              <a:gd name="connsiteX3" fmla="*/ 3430257 w 5181600"/>
              <a:gd name="connsiteY3" fmla="*/ 4018094 h 4108715"/>
              <a:gd name="connsiteX4" fmla="*/ 1980044 w 5181600"/>
              <a:gd name="connsiteY4" fmla="*/ 3426827 h 4108715"/>
              <a:gd name="connsiteX5" fmla="*/ 0 w 5181600"/>
              <a:gd name="connsiteY5" fmla="*/ 0 h 4108715"/>
              <a:gd name="connsiteX0" fmla="*/ 0 w 5181600"/>
              <a:gd name="connsiteY0" fmla="*/ 0 h 4150586"/>
              <a:gd name="connsiteX1" fmla="*/ 5181600 w 5181600"/>
              <a:gd name="connsiteY1" fmla="*/ 0 h 4150586"/>
              <a:gd name="connsiteX2" fmla="*/ 5181600 w 5181600"/>
              <a:gd name="connsiteY2" fmla="*/ 1301578 h 4150586"/>
              <a:gd name="connsiteX3" fmla="*/ 3430257 w 5181600"/>
              <a:gd name="connsiteY3" fmla="*/ 4018094 h 4150586"/>
              <a:gd name="connsiteX4" fmla="*/ 1980044 w 5181600"/>
              <a:gd name="connsiteY4" fmla="*/ 3426827 h 4150586"/>
              <a:gd name="connsiteX5" fmla="*/ 0 w 5181600"/>
              <a:gd name="connsiteY5" fmla="*/ 0 h 4150586"/>
              <a:gd name="connsiteX0" fmla="*/ 0 w 5181600"/>
              <a:gd name="connsiteY0" fmla="*/ 0 h 4150586"/>
              <a:gd name="connsiteX1" fmla="*/ 5181600 w 5181600"/>
              <a:gd name="connsiteY1" fmla="*/ 0 h 4150586"/>
              <a:gd name="connsiteX2" fmla="*/ 5181600 w 5181600"/>
              <a:gd name="connsiteY2" fmla="*/ 1301578 h 4150586"/>
              <a:gd name="connsiteX3" fmla="*/ 3430257 w 5181600"/>
              <a:gd name="connsiteY3" fmla="*/ 4018094 h 4150586"/>
              <a:gd name="connsiteX4" fmla="*/ 1980044 w 5181600"/>
              <a:gd name="connsiteY4" fmla="*/ 3426827 h 4150586"/>
              <a:gd name="connsiteX5" fmla="*/ 0 w 5181600"/>
              <a:gd name="connsiteY5" fmla="*/ 0 h 4150586"/>
              <a:gd name="connsiteX0" fmla="*/ 0 w 5181600"/>
              <a:gd name="connsiteY0" fmla="*/ 0 h 4150586"/>
              <a:gd name="connsiteX1" fmla="*/ 5181600 w 5181600"/>
              <a:gd name="connsiteY1" fmla="*/ 0 h 4150586"/>
              <a:gd name="connsiteX2" fmla="*/ 5181600 w 5181600"/>
              <a:gd name="connsiteY2" fmla="*/ 1301578 h 4150586"/>
              <a:gd name="connsiteX3" fmla="*/ 4183566 w 5181600"/>
              <a:gd name="connsiteY3" fmla="*/ 2955072 h 4150586"/>
              <a:gd name="connsiteX4" fmla="*/ 3430257 w 5181600"/>
              <a:gd name="connsiteY4" fmla="*/ 4018094 h 4150586"/>
              <a:gd name="connsiteX5" fmla="*/ 1980044 w 5181600"/>
              <a:gd name="connsiteY5" fmla="*/ 3426827 h 4150586"/>
              <a:gd name="connsiteX6" fmla="*/ 0 w 5181600"/>
              <a:gd name="connsiteY6" fmla="*/ 0 h 4150586"/>
              <a:gd name="connsiteX0" fmla="*/ 0 w 5181600"/>
              <a:gd name="connsiteY0" fmla="*/ 0 h 4150586"/>
              <a:gd name="connsiteX1" fmla="*/ 5181600 w 5181600"/>
              <a:gd name="connsiteY1" fmla="*/ 0 h 4150586"/>
              <a:gd name="connsiteX2" fmla="*/ 5181600 w 5181600"/>
              <a:gd name="connsiteY2" fmla="*/ 1301578 h 4150586"/>
              <a:gd name="connsiteX3" fmla="*/ 4267201 w 5181600"/>
              <a:gd name="connsiteY3" fmla="*/ 2955072 h 4150586"/>
              <a:gd name="connsiteX4" fmla="*/ 3430257 w 5181600"/>
              <a:gd name="connsiteY4" fmla="*/ 4018094 h 4150586"/>
              <a:gd name="connsiteX5" fmla="*/ 1980044 w 5181600"/>
              <a:gd name="connsiteY5" fmla="*/ 3426827 h 4150586"/>
              <a:gd name="connsiteX6" fmla="*/ 0 w 5181600"/>
              <a:gd name="connsiteY6" fmla="*/ 0 h 4150586"/>
              <a:gd name="connsiteX0" fmla="*/ 0 w 5181600"/>
              <a:gd name="connsiteY0" fmla="*/ 0 h 4150586"/>
              <a:gd name="connsiteX1" fmla="*/ 5181600 w 5181600"/>
              <a:gd name="connsiteY1" fmla="*/ 0 h 4150586"/>
              <a:gd name="connsiteX2" fmla="*/ 5181600 w 5181600"/>
              <a:gd name="connsiteY2" fmla="*/ 1301578 h 4150586"/>
              <a:gd name="connsiteX3" fmla="*/ 4211445 w 5181600"/>
              <a:gd name="connsiteY3" fmla="*/ 2971799 h 4150586"/>
              <a:gd name="connsiteX4" fmla="*/ 3430257 w 5181600"/>
              <a:gd name="connsiteY4" fmla="*/ 4018094 h 4150586"/>
              <a:gd name="connsiteX5" fmla="*/ 1980044 w 5181600"/>
              <a:gd name="connsiteY5" fmla="*/ 3426827 h 4150586"/>
              <a:gd name="connsiteX6" fmla="*/ 0 w 5181600"/>
              <a:gd name="connsiteY6" fmla="*/ 0 h 4150586"/>
              <a:gd name="connsiteX0" fmla="*/ 0 w 5181600"/>
              <a:gd name="connsiteY0" fmla="*/ 0 h 4150586"/>
              <a:gd name="connsiteX1" fmla="*/ 5181600 w 5181600"/>
              <a:gd name="connsiteY1" fmla="*/ 0 h 4150586"/>
              <a:gd name="connsiteX2" fmla="*/ 5181600 w 5181600"/>
              <a:gd name="connsiteY2" fmla="*/ 1301578 h 4150586"/>
              <a:gd name="connsiteX3" fmla="*/ 4211445 w 5181600"/>
              <a:gd name="connsiteY3" fmla="*/ 2971799 h 4150586"/>
              <a:gd name="connsiteX4" fmla="*/ 3430257 w 5181600"/>
              <a:gd name="connsiteY4" fmla="*/ 4018094 h 4150586"/>
              <a:gd name="connsiteX5" fmla="*/ 1980044 w 5181600"/>
              <a:gd name="connsiteY5" fmla="*/ 3426827 h 4150586"/>
              <a:gd name="connsiteX6" fmla="*/ 0 w 5181600"/>
              <a:gd name="connsiteY6" fmla="*/ 0 h 4150586"/>
              <a:gd name="connsiteX0" fmla="*/ 0 w 5181600"/>
              <a:gd name="connsiteY0" fmla="*/ 0 h 4150586"/>
              <a:gd name="connsiteX1" fmla="*/ 5181600 w 5181600"/>
              <a:gd name="connsiteY1" fmla="*/ 0 h 4150586"/>
              <a:gd name="connsiteX2" fmla="*/ 5181600 w 5181600"/>
              <a:gd name="connsiteY2" fmla="*/ 1301578 h 4150586"/>
              <a:gd name="connsiteX3" fmla="*/ 4211445 w 5181600"/>
              <a:gd name="connsiteY3" fmla="*/ 2971799 h 4150586"/>
              <a:gd name="connsiteX4" fmla="*/ 3430257 w 5181600"/>
              <a:gd name="connsiteY4" fmla="*/ 4018094 h 4150586"/>
              <a:gd name="connsiteX5" fmla="*/ 1980044 w 5181600"/>
              <a:gd name="connsiteY5" fmla="*/ 3426827 h 4150586"/>
              <a:gd name="connsiteX6" fmla="*/ 0 w 5181600"/>
              <a:gd name="connsiteY6" fmla="*/ 0 h 4150586"/>
              <a:gd name="connsiteX0" fmla="*/ 0 w 5181600"/>
              <a:gd name="connsiteY0" fmla="*/ 0 h 4150586"/>
              <a:gd name="connsiteX1" fmla="*/ 5181600 w 5181600"/>
              <a:gd name="connsiteY1" fmla="*/ 0 h 4150586"/>
              <a:gd name="connsiteX2" fmla="*/ 5181600 w 5181600"/>
              <a:gd name="connsiteY2" fmla="*/ 1301578 h 4150586"/>
              <a:gd name="connsiteX3" fmla="*/ 4211445 w 5181600"/>
              <a:gd name="connsiteY3" fmla="*/ 2971799 h 4150586"/>
              <a:gd name="connsiteX4" fmla="*/ 3430257 w 5181600"/>
              <a:gd name="connsiteY4" fmla="*/ 4018094 h 4150586"/>
              <a:gd name="connsiteX5" fmla="*/ 1980044 w 5181600"/>
              <a:gd name="connsiteY5" fmla="*/ 3426827 h 4150586"/>
              <a:gd name="connsiteX6" fmla="*/ 0 w 5181600"/>
              <a:gd name="connsiteY6" fmla="*/ 0 h 4150586"/>
              <a:gd name="connsiteX0" fmla="*/ 0 w 5181600"/>
              <a:gd name="connsiteY0" fmla="*/ 0 h 4150586"/>
              <a:gd name="connsiteX1" fmla="*/ 5181600 w 5181600"/>
              <a:gd name="connsiteY1" fmla="*/ 0 h 4150586"/>
              <a:gd name="connsiteX2" fmla="*/ 5181600 w 5181600"/>
              <a:gd name="connsiteY2" fmla="*/ 1301578 h 4150586"/>
              <a:gd name="connsiteX3" fmla="*/ 4211445 w 5181600"/>
              <a:gd name="connsiteY3" fmla="*/ 2971799 h 4150586"/>
              <a:gd name="connsiteX4" fmla="*/ 3430257 w 5181600"/>
              <a:gd name="connsiteY4" fmla="*/ 4018094 h 4150586"/>
              <a:gd name="connsiteX5" fmla="*/ 1980044 w 5181600"/>
              <a:gd name="connsiteY5" fmla="*/ 3426827 h 4150586"/>
              <a:gd name="connsiteX6" fmla="*/ 0 w 5181600"/>
              <a:gd name="connsiteY6" fmla="*/ 0 h 4150586"/>
              <a:gd name="connsiteX0" fmla="*/ 0 w 5181600"/>
              <a:gd name="connsiteY0" fmla="*/ 0 h 3872503"/>
              <a:gd name="connsiteX1" fmla="*/ 5181600 w 5181600"/>
              <a:gd name="connsiteY1" fmla="*/ 0 h 3872503"/>
              <a:gd name="connsiteX2" fmla="*/ 5181600 w 5181600"/>
              <a:gd name="connsiteY2" fmla="*/ 1301578 h 3872503"/>
              <a:gd name="connsiteX3" fmla="*/ 4211445 w 5181600"/>
              <a:gd name="connsiteY3" fmla="*/ 2971799 h 3872503"/>
              <a:gd name="connsiteX4" fmla="*/ 3798247 w 5181600"/>
              <a:gd name="connsiteY4" fmla="*/ 3650104 h 3872503"/>
              <a:gd name="connsiteX5" fmla="*/ 1980044 w 5181600"/>
              <a:gd name="connsiteY5" fmla="*/ 3426827 h 3872503"/>
              <a:gd name="connsiteX6" fmla="*/ 0 w 5181600"/>
              <a:gd name="connsiteY6" fmla="*/ 0 h 3872503"/>
              <a:gd name="connsiteX0" fmla="*/ 0 w 5181600"/>
              <a:gd name="connsiteY0" fmla="*/ 0 h 4141054"/>
              <a:gd name="connsiteX1" fmla="*/ 5181600 w 5181600"/>
              <a:gd name="connsiteY1" fmla="*/ 0 h 4141054"/>
              <a:gd name="connsiteX2" fmla="*/ 5181600 w 5181600"/>
              <a:gd name="connsiteY2" fmla="*/ 1301578 h 4141054"/>
              <a:gd name="connsiteX3" fmla="*/ 4211445 w 5181600"/>
              <a:gd name="connsiteY3" fmla="*/ 2971799 h 4141054"/>
              <a:gd name="connsiteX4" fmla="*/ 3798247 w 5181600"/>
              <a:gd name="connsiteY4" fmla="*/ 3650104 h 4141054"/>
              <a:gd name="connsiteX5" fmla="*/ 1980044 w 5181600"/>
              <a:gd name="connsiteY5" fmla="*/ 3426827 h 4141054"/>
              <a:gd name="connsiteX6" fmla="*/ 0 w 5181600"/>
              <a:gd name="connsiteY6" fmla="*/ 0 h 4141054"/>
              <a:gd name="connsiteX0" fmla="*/ 0 w 5181600"/>
              <a:gd name="connsiteY0" fmla="*/ 0 h 4141054"/>
              <a:gd name="connsiteX1" fmla="*/ 5181600 w 5181600"/>
              <a:gd name="connsiteY1" fmla="*/ 0 h 4141054"/>
              <a:gd name="connsiteX2" fmla="*/ 5181600 w 5181600"/>
              <a:gd name="connsiteY2" fmla="*/ 1301578 h 4141054"/>
              <a:gd name="connsiteX3" fmla="*/ 3798247 w 5181600"/>
              <a:gd name="connsiteY3" fmla="*/ 3650104 h 4141054"/>
              <a:gd name="connsiteX4" fmla="*/ 1980044 w 5181600"/>
              <a:gd name="connsiteY4" fmla="*/ 3426827 h 4141054"/>
              <a:gd name="connsiteX5" fmla="*/ 0 w 5181600"/>
              <a:gd name="connsiteY5" fmla="*/ 0 h 4141054"/>
              <a:gd name="connsiteX0" fmla="*/ 0 w 5181600"/>
              <a:gd name="connsiteY0" fmla="*/ 0 h 4141054"/>
              <a:gd name="connsiteX1" fmla="*/ 5181600 w 5181600"/>
              <a:gd name="connsiteY1" fmla="*/ 0 h 4141054"/>
              <a:gd name="connsiteX2" fmla="*/ 5181600 w 5181600"/>
              <a:gd name="connsiteY2" fmla="*/ 1301578 h 4141054"/>
              <a:gd name="connsiteX3" fmla="*/ 3798247 w 5181600"/>
              <a:gd name="connsiteY3" fmla="*/ 3650104 h 4141054"/>
              <a:gd name="connsiteX4" fmla="*/ 1980044 w 5181600"/>
              <a:gd name="connsiteY4" fmla="*/ 3426827 h 4141054"/>
              <a:gd name="connsiteX5" fmla="*/ 0 w 5181600"/>
              <a:gd name="connsiteY5" fmla="*/ 0 h 4141054"/>
              <a:gd name="connsiteX0" fmla="*/ 0 w 5181600"/>
              <a:gd name="connsiteY0" fmla="*/ 0 h 4141054"/>
              <a:gd name="connsiteX1" fmla="*/ 5181600 w 5181600"/>
              <a:gd name="connsiteY1" fmla="*/ 0 h 4141054"/>
              <a:gd name="connsiteX2" fmla="*/ 5181600 w 5181600"/>
              <a:gd name="connsiteY2" fmla="*/ 1301578 h 4141054"/>
              <a:gd name="connsiteX3" fmla="*/ 3798247 w 5181600"/>
              <a:gd name="connsiteY3" fmla="*/ 3650104 h 4141054"/>
              <a:gd name="connsiteX4" fmla="*/ 1980044 w 5181600"/>
              <a:gd name="connsiteY4" fmla="*/ 3426827 h 4141054"/>
              <a:gd name="connsiteX5" fmla="*/ 0 w 5181600"/>
              <a:gd name="connsiteY5" fmla="*/ 0 h 4141054"/>
              <a:gd name="connsiteX0" fmla="*/ 0 w 5181600"/>
              <a:gd name="connsiteY0" fmla="*/ 0 h 4141054"/>
              <a:gd name="connsiteX1" fmla="*/ 5181600 w 5181600"/>
              <a:gd name="connsiteY1" fmla="*/ 0 h 4141054"/>
              <a:gd name="connsiteX2" fmla="*/ 5181600 w 5181600"/>
              <a:gd name="connsiteY2" fmla="*/ 1301578 h 4141054"/>
              <a:gd name="connsiteX3" fmla="*/ 3798247 w 5181600"/>
              <a:gd name="connsiteY3" fmla="*/ 3650104 h 4141054"/>
              <a:gd name="connsiteX4" fmla="*/ 1980044 w 5181600"/>
              <a:gd name="connsiteY4" fmla="*/ 3426827 h 4141054"/>
              <a:gd name="connsiteX5" fmla="*/ 0 w 5181600"/>
              <a:gd name="connsiteY5" fmla="*/ 0 h 4141054"/>
              <a:gd name="connsiteX0" fmla="*/ 0 w 5181600"/>
              <a:gd name="connsiteY0" fmla="*/ 0 h 4146769"/>
              <a:gd name="connsiteX1" fmla="*/ 5181600 w 5181600"/>
              <a:gd name="connsiteY1" fmla="*/ 0 h 4146769"/>
              <a:gd name="connsiteX2" fmla="*/ 5181600 w 5181600"/>
              <a:gd name="connsiteY2" fmla="*/ 1301578 h 4146769"/>
              <a:gd name="connsiteX3" fmla="*/ 3798247 w 5181600"/>
              <a:gd name="connsiteY3" fmla="*/ 3650104 h 4146769"/>
              <a:gd name="connsiteX4" fmla="*/ 1980044 w 5181600"/>
              <a:gd name="connsiteY4" fmla="*/ 3426827 h 4146769"/>
              <a:gd name="connsiteX5" fmla="*/ 0 w 5181600"/>
              <a:gd name="connsiteY5" fmla="*/ 0 h 414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81600" h="4146769">
                <a:moveTo>
                  <a:pt x="0" y="0"/>
                </a:moveTo>
                <a:lnTo>
                  <a:pt x="5181600" y="0"/>
                </a:lnTo>
                <a:lnTo>
                  <a:pt x="5181600" y="1301578"/>
                </a:lnTo>
                <a:cubicBezTo>
                  <a:pt x="4811651" y="1943383"/>
                  <a:pt x="4209177" y="2955784"/>
                  <a:pt x="3798247" y="3650104"/>
                </a:cubicBezTo>
                <a:cubicBezTo>
                  <a:pt x="3033970" y="4645824"/>
                  <a:pt x="2249506" y="3917564"/>
                  <a:pt x="1980044" y="3426827"/>
                </a:cubicBezTo>
                <a:lnTo>
                  <a:pt x="0" y="0"/>
                </a:lnTo>
                <a:close/>
              </a:path>
            </a:pathLst>
          </a:custGeom>
          <a:solidFill>
            <a:srgbClr val="E6E7E8"/>
          </a:solidFill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730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C1B077C-E869-3B4E-9C8A-718D5D337083}"/>
              </a:ext>
            </a:extLst>
          </p:cNvPr>
          <p:cNvSpPr/>
          <p:nvPr/>
        </p:nvSpPr>
        <p:spPr>
          <a:xfrm>
            <a:off x="0" y="0"/>
            <a:ext cx="9144000" cy="4533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21FA7D-5398-D942-855B-646131F4E552}"/>
              </a:ext>
            </a:extLst>
          </p:cNvPr>
          <p:cNvSpPr/>
          <p:nvPr userDrawn="1"/>
        </p:nvSpPr>
        <p:spPr>
          <a:xfrm>
            <a:off x="0" y="0"/>
            <a:ext cx="9144000" cy="453308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96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A08A7BD-8BF0-1248-9733-7A69A4E7B8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" r="34476" b="10479"/>
          <a:stretch/>
        </p:blipFill>
        <p:spPr>
          <a:xfrm rot="16200000">
            <a:off x="5661691" y="-1291486"/>
            <a:ext cx="2190823" cy="4773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624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raphic 107">
            <a:extLst>
              <a:ext uri="{FF2B5EF4-FFF2-40B4-BE49-F238E27FC236}">
                <a16:creationId xmlns:a16="http://schemas.microsoft.com/office/drawing/2014/main" id="{5D8413F6-AC51-0F4D-8646-61E2215849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6560" y="1457960"/>
            <a:ext cx="228600" cy="215900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9C5FE441-512D-114E-AA05-933B2EE20B6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38430" y="2520830"/>
            <a:ext cx="114300" cy="228600"/>
          </a:xfrm>
          <a:prstGeom prst="rect">
            <a:avLst/>
          </a:prstGeom>
        </p:spPr>
      </p:pic>
      <p:pic>
        <p:nvPicPr>
          <p:cNvPr id="112" name="Graphic 111">
            <a:extLst>
              <a:ext uri="{FF2B5EF4-FFF2-40B4-BE49-F238E27FC236}">
                <a16:creationId xmlns:a16="http://schemas.microsoft.com/office/drawing/2014/main" id="{403EB2B0-7F76-924D-A930-F51F8E5606B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72655" y="2520830"/>
            <a:ext cx="215900" cy="228600"/>
          </a:xfrm>
          <a:prstGeom prst="rect">
            <a:avLst/>
          </a:prstGeom>
        </p:spPr>
      </p:pic>
      <p:pic>
        <p:nvPicPr>
          <p:cNvPr id="114" name="Graphic 113">
            <a:extLst>
              <a:ext uri="{FF2B5EF4-FFF2-40B4-BE49-F238E27FC236}">
                <a16:creationId xmlns:a16="http://schemas.microsoft.com/office/drawing/2014/main" id="{48BFDF77-6ECE-9B4D-A170-22EA6ABFE5D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19288" y="2552580"/>
            <a:ext cx="228600" cy="165100"/>
          </a:xfrm>
          <a:prstGeom prst="rect">
            <a:avLst/>
          </a:prstGeom>
        </p:spPr>
      </p:pic>
      <p:pic>
        <p:nvPicPr>
          <p:cNvPr id="116" name="Graphic 115">
            <a:extLst>
              <a:ext uri="{FF2B5EF4-FFF2-40B4-BE49-F238E27FC236}">
                <a16:creationId xmlns:a16="http://schemas.microsoft.com/office/drawing/2014/main" id="{7EE7E987-D662-D84F-A361-A3CD6DCCB1D2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637850" y="2539880"/>
            <a:ext cx="228600" cy="190500"/>
          </a:xfrm>
          <a:prstGeom prst="rect">
            <a:avLst/>
          </a:prstGeom>
        </p:spPr>
      </p:pic>
      <p:pic>
        <p:nvPicPr>
          <p:cNvPr id="118" name="Graphic 117">
            <a:extLst>
              <a:ext uri="{FF2B5EF4-FFF2-40B4-BE49-F238E27FC236}">
                <a16:creationId xmlns:a16="http://schemas.microsoft.com/office/drawing/2014/main" id="{6AD7F812-0FD7-7E4E-B457-67B53316AF0A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13789" y="2520830"/>
            <a:ext cx="228600" cy="228600"/>
          </a:xfrm>
          <a:prstGeom prst="rect">
            <a:avLst/>
          </a:prstGeom>
        </p:spPr>
      </p:pic>
      <p:pic>
        <p:nvPicPr>
          <p:cNvPr id="120" name="Graphic 119">
            <a:extLst>
              <a:ext uri="{FF2B5EF4-FFF2-40B4-BE49-F238E27FC236}">
                <a16:creationId xmlns:a16="http://schemas.microsoft.com/office/drawing/2014/main" id="{367FB1E2-EACE-0A42-8CD3-2C0591EA8F7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415429" y="2520830"/>
            <a:ext cx="228600" cy="228600"/>
          </a:xfrm>
          <a:prstGeom prst="rect">
            <a:avLst/>
          </a:prstGeom>
        </p:spPr>
      </p:pic>
      <p:pic>
        <p:nvPicPr>
          <p:cNvPr id="122" name="Graphic 121">
            <a:extLst>
              <a:ext uri="{FF2B5EF4-FFF2-40B4-BE49-F238E27FC236}">
                <a16:creationId xmlns:a16="http://schemas.microsoft.com/office/drawing/2014/main" id="{FE584570-A388-E54A-A9C3-3AC530DB57E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833725" y="2514480"/>
            <a:ext cx="228600" cy="241300"/>
          </a:xfrm>
          <a:prstGeom prst="rect">
            <a:avLst/>
          </a:prstGeom>
        </p:spPr>
      </p:pic>
      <p:pic>
        <p:nvPicPr>
          <p:cNvPr id="124" name="Graphic 123">
            <a:extLst>
              <a:ext uri="{FF2B5EF4-FFF2-40B4-BE49-F238E27FC236}">
                <a16:creationId xmlns:a16="http://schemas.microsoft.com/office/drawing/2014/main" id="{DFDB38C7-B4AE-4849-8FCC-FA0434587B2A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201808" y="2514480"/>
            <a:ext cx="228600" cy="241300"/>
          </a:xfrm>
          <a:prstGeom prst="rect">
            <a:avLst/>
          </a:prstGeom>
        </p:spPr>
      </p:pic>
      <p:pic>
        <p:nvPicPr>
          <p:cNvPr id="126" name="Graphic 125">
            <a:extLst>
              <a:ext uri="{FF2B5EF4-FFF2-40B4-BE49-F238E27FC236}">
                <a16:creationId xmlns:a16="http://schemas.microsoft.com/office/drawing/2014/main" id="{765D767D-7AFD-9D44-AFD6-C07C91688F61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576560" y="2514480"/>
            <a:ext cx="228600" cy="241300"/>
          </a:xfrm>
          <a:prstGeom prst="rect">
            <a:avLst/>
          </a:prstGeom>
        </p:spPr>
      </p:pic>
      <p:pic>
        <p:nvPicPr>
          <p:cNvPr id="128" name="Graphic 127">
            <a:extLst>
              <a:ext uri="{FF2B5EF4-FFF2-40B4-BE49-F238E27FC236}">
                <a16:creationId xmlns:a16="http://schemas.microsoft.com/office/drawing/2014/main" id="{4EF2224B-BF92-D94E-BBD5-96FD3875487D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984107" y="2514480"/>
            <a:ext cx="228600" cy="241300"/>
          </a:xfrm>
          <a:prstGeom prst="rect">
            <a:avLst/>
          </a:prstGeom>
        </p:spPr>
      </p:pic>
      <p:pic>
        <p:nvPicPr>
          <p:cNvPr id="144" name="Graphic 143">
            <a:extLst>
              <a:ext uri="{FF2B5EF4-FFF2-40B4-BE49-F238E27FC236}">
                <a16:creationId xmlns:a16="http://schemas.microsoft.com/office/drawing/2014/main" id="{9CDF23F7-4DC5-C740-A68D-33ED557775B5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8391525" y="2501780"/>
            <a:ext cx="228600" cy="266700"/>
          </a:xfrm>
          <a:prstGeom prst="rect">
            <a:avLst/>
          </a:prstGeom>
        </p:spPr>
      </p:pic>
      <p:pic>
        <p:nvPicPr>
          <p:cNvPr id="146" name="Graphic 145">
            <a:extLst>
              <a:ext uri="{FF2B5EF4-FFF2-40B4-BE49-F238E27FC236}">
                <a16:creationId xmlns:a16="http://schemas.microsoft.com/office/drawing/2014/main" id="{F3CE6D86-0488-B846-8ADA-A6F251770F80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644200" y="1972715"/>
            <a:ext cx="215900" cy="241300"/>
          </a:xfrm>
          <a:prstGeom prst="rect">
            <a:avLst/>
          </a:prstGeom>
        </p:spPr>
      </p:pic>
      <p:pic>
        <p:nvPicPr>
          <p:cNvPr id="148" name="Graphic 147">
            <a:extLst>
              <a:ext uri="{FF2B5EF4-FFF2-40B4-BE49-F238E27FC236}">
                <a16:creationId xmlns:a16="http://schemas.microsoft.com/office/drawing/2014/main" id="{3DA3EBB2-472E-2E45-B259-4D9F086EA641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391525" y="1979065"/>
            <a:ext cx="228600" cy="228600"/>
          </a:xfrm>
          <a:prstGeom prst="rect">
            <a:avLst/>
          </a:prstGeom>
        </p:spPr>
      </p:pic>
      <p:pic>
        <p:nvPicPr>
          <p:cNvPr id="150" name="Graphic 149">
            <a:extLst>
              <a:ext uri="{FF2B5EF4-FFF2-40B4-BE49-F238E27FC236}">
                <a16:creationId xmlns:a16="http://schemas.microsoft.com/office/drawing/2014/main" id="{86852EDA-A6B3-9741-A6F3-8B1F321A6A21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8014884" y="1966365"/>
            <a:ext cx="254000" cy="254000"/>
          </a:xfrm>
          <a:prstGeom prst="rect">
            <a:avLst/>
          </a:prstGeom>
        </p:spPr>
      </p:pic>
      <p:pic>
        <p:nvPicPr>
          <p:cNvPr id="152" name="Graphic 151">
            <a:extLst>
              <a:ext uri="{FF2B5EF4-FFF2-40B4-BE49-F238E27FC236}">
                <a16:creationId xmlns:a16="http://schemas.microsoft.com/office/drawing/2014/main" id="{273D7515-00F9-EB4A-B0AE-1AEEE83F3597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172543" y="1985415"/>
            <a:ext cx="228600" cy="215900"/>
          </a:xfrm>
          <a:prstGeom prst="rect">
            <a:avLst/>
          </a:prstGeom>
        </p:spPr>
      </p:pic>
      <p:pic>
        <p:nvPicPr>
          <p:cNvPr id="154" name="Graphic 153">
            <a:extLst>
              <a:ext uri="{FF2B5EF4-FFF2-40B4-BE49-F238E27FC236}">
                <a16:creationId xmlns:a16="http://schemas.microsoft.com/office/drawing/2014/main" id="{0A262765-A20C-5F49-948D-6A9F4AC59E1B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726935" y="1979065"/>
            <a:ext cx="228600" cy="228600"/>
          </a:xfrm>
          <a:prstGeom prst="rect">
            <a:avLst/>
          </a:prstGeom>
        </p:spPr>
      </p:pic>
      <p:pic>
        <p:nvPicPr>
          <p:cNvPr id="156" name="Graphic 155">
            <a:extLst>
              <a:ext uri="{FF2B5EF4-FFF2-40B4-BE49-F238E27FC236}">
                <a16:creationId xmlns:a16="http://schemas.microsoft.com/office/drawing/2014/main" id="{64B0B829-5583-4941-8CA0-D6F73BCA5496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6314109" y="1998115"/>
            <a:ext cx="190500" cy="190500"/>
          </a:xfrm>
          <a:prstGeom prst="rect">
            <a:avLst/>
          </a:prstGeom>
        </p:spPr>
      </p:pic>
      <p:pic>
        <p:nvPicPr>
          <p:cNvPr id="158" name="Graphic 157">
            <a:extLst>
              <a:ext uri="{FF2B5EF4-FFF2-40B4-BE49-F238E27FC236}">
                <a16:creationId xmlns:a16="http://schemas.microsoft.com/office/drawing/2014/main" id="{29D504EB-6799-2245-811A-48D9C1799A4F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5882267" y="1979065"/>
            <a:ext cx="228600" cy="228600"/>
          </a:xfrm>
          <a:prstGeom prst="rect">
            <a:avLst/>
          </a:prstGeom>
        </p:spPr>
      </p:pic>
      <p:pic>
        <p:nvPicPr>
          <p:cNvPr id="160" name="Graphic 159">
            <a:extLst>
              <a:ext uri="{FF2B5EF4-FFF2-40B4-BE49-F238E27FC236}">
                <a16:creationId xmlns:a16="http://schemas.microsoft.com/office/drawing/2014/main" id="{161B7BA7-F7AD-8A42-85B3-36B76F9B53C3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5432865" y="2010815"/>
            <a:ext cx="241300" cy="165100"/>
          </a:xfrm>
          <a:prstGeom prst="rect">
            <a:avLst/>
          </a:prstGeom>
        </p:spPr>
      </p:pic>
      <p:pic>
        <p:nvPicPr>
          <p:cNvPr id="162" name="Graphic 161">
            <a:extLst>
              <a:ext uri="{FF2B5EF4-FFF2-40B4-BE49-F238E27FC236}">
                <a16:creationId xmlns:a16="http://schemas.microsoft.com/office/drawing/2014/main" id="{EE50D60F-9541-3845-B6F9-50F201FE4E55}"/>
              </a:ext>
            </a:extLst>
          </p:cNvPr>
          <p:cNvPicPr>
            <a:picLocks noChangeAspect="1"/>
          </p:cNvPicPr>
          <p:nvPr userDrawn="1"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4990457" y="1991413"/>
            <a:ext cx="215900" cy="203905"/>
          </a:xfrm>
          <a:prstGeom prst="rect">
            <a:avLst/>
          </a:prstGeom>
        </p:spPr>
      </p:pic>
      <p:pic>
        <p:nvPicPr>
          <p:cNvPr id="164" name="Graphic 163">
            <a:extLst>
              <a:ext uri="{FF2B5EF4-FFF2-40B4-BE49-F238E27FC236}">
                <a16:creationId xmlns:a16="http://schemas.microsoft.com/office/drawing/2014/main" id="{58AEFF74-55CB-D346-95C2-1FB1625B2F03}"/>
              </a:ext>
            </a:extLst>
          </p:cNvPr>
          <p:cNvPicPr>
            <a:picLocks noChangeAspect="1"/>
          </p:cNvPicPr>
          <p:nvPr userDrawn="1"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4588592" y="1985415"/>
            <a:ext cx="204536" cy="215900"/>
          </a:xfrm>
          <a:prstGeom prst="rect">
            <a:avLst/>
          </a:prstGeom>
        </p:spPr>
      </p:pic>
      <p:pic>
        <p:nvPicPr>
          <p:cNvPr id="166" name="Graphic 165">
            <a:extLst>
              <a:ext uri="{FF2B5EF4-FFF2-40B4-BE49-F238E27FC236}">
                <a16:creationId xmlns:a16="http://schemas.microsoft.com/office/drawing/2014/main" id="{710E6259-3A82-344A-AA6E-04698FF6E36B}"/>
              </a:ext>
            </a:extLst>
          </p:cNvPr>
          <p:cNvPicPr>
            <a:picLocks noChangeAspect="1"/>
          </p:cNvPicPr>
          <p:nvPr userDrawn="1"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4199342" y="1966365"/>
            <a:ext cx="228600" cy="254000"/>
          </a:xfrm>
          <a:prstGeom prst="rect">
            <a:avLst/>
          </a:prstGeom>
        </p:spPr>
      </p:pic>
      <p:pic>
        <p:nvPicPr>
          <p:cNvPr id="168" name="Graphic 167">
            <a:extLst>
              <a:ext uri="{FF2B5EF4-FFF2-40B4-BE49-F238E27FC236}">
                <a16:creationId xmlns:a16="http://schemas.microsoft.com/office/drawing/2014/main" id="{F15EC503-96FE-3045-86D8-B8F6D3FE1F83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3833725" y="1979065"/>
            <a:ext cx="228600" cy="228600"/>
          </a:xfrm>
          <a:prstGeom prst="rect">
            <a:avLst/>
          </a:prstGeom>
        </p:spPr>
      </p:pic>
      <p:pic>
        <p:nvPicPr>
          <p:cNvPr id="170" name="Graphic 169">
            <a:extLst>
              <a:ext uri="{FF2B5EF4-FFF2-40B4-BE49-F238E27FC236}">
                <a16:creationId xmlns:a16="http://schemas.microsoft.com/office/drawing/2014/main" id="{9B6DAC62-9095-B247-BD07-71F93BD02FAC}"/>
              </a:ext>
            </a:extLst>
          </p:cNvPr>
          <p:cNvPicPr>
            <a:picLocks noChangeAspect="1"/>
          </p:cNvPicPr>
          <p:nvPr userDrawn="1"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3415429" y="1979065"/>
            <a:ext cx="228600" cy="228600"/>
          </a:xfrm>
          <a:prstGeom prst="rect">
            <a:avLst/>
          </a:prstGeom>
        </p:spPr>
      </p:pic>
      <p:pic>
        <p:nvPicPr>
          <p:cNvPr id="172" name="Graphic 171">
            <a:extLst>
              <a:ext uri="{FF2B5EF4-FFF2-40B4-BE49-F238E27FC236}">
                <a16:creationId xmlns:a16="http://schemas.microsoft.com/office/drawing/2014/main" id="{56C3AF3E-7714-1C4B-8710-7D791863F5A2}"/>
              </a:ext>
            </a:extLst>
          </p:cNvPr>
          <p:cNvPicPr>
            <a:picLocks noChangeAspect="1"/>
          </p:cNvPicPr>
          <p:nvPr userDrawn="1"/>
        </p:nvPicPr>
        <p:blipFill>
          <a:blip r:embed="rId52">
            <a:extLs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3013789" y="1985415"/>
            <a:ext cx="228600" cy="215900"/>
          </a:xfrm>
          <a:prstGeom prst="rect">
            <a:avLst/>
          </a:prstGeom>
        </p:spPr>
      </p:pic>
      <p:pic>
        <p:nvPicPr>
          <p:cNvPr id="176" name="Graphic 175">
            <a:extLst>
              <a:ext uri="{FF2B5EF4-FFF2-40B4-BE49-F238E27FC236}">
                <a16:creationId xmlns:a16="http://schemas.microsoft.com/office/drawing/2014/main" id="{A98B23A1-ED08-F647-8F33-83C1877FF2E7}"/>
              </a:ext>
            </a:extLst>
          </p:cNvPr>
          <p:cNvPicPr>
            <a:picLocks noChangeAspect="1"/>
          </p:cNvPicPr>
          <p:nvPr userDrawn="1"/>
        </p:nvPicPr>
        <p:blipFill>
          <a:blip r:embed="rId54">
            <a:extLs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2219288" y="1991765"/>
            <a:ext cx="228600" cy="203200"/>
          </a:xfrm>
          <a:prstGeom prst="rect">
            <a:avLst/>
          </a:prstGeom>
        </p:spPr>
      </p:pic>
      <p:pic>
        <p:nvPicPr>
          <p:cNvPr id="178" name="Graphic 177">
            <a:extLst>
              <a:ext uri="{FF2B5EF4-FFF2-40B4-BE49-F238E27FC236}">
                <a16:creationId xmlns:a16="http://schemas.microsoft.com/office/drawing/2014/main" id="{1BB2CE0F-4525-A848-82F7-62D5E94D9130}"/>
              </a:ext>
            </a:extLst>
          </p:cNvPr>
          <p:cNvPicPr>
            <a:picLocks noChangeAspect="1"/>
          </p:cNvPicPr>
          <p:nvPr userDrawn="1"/>
        </p:nvPicPr>
        <p:blipFill>
          <a:blip r:embed="rId56">
            <a:extLs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753605" y="1966365"/>
            <a:ext cx="254000" cy="254000"/>
          </a:xfrm>
          <a:prstGeom prst="rect">
            <a:avLst/>
          </a:prstGeom>
        </p:spPr>
      </p:pic>
      <p:pic>
        <p:nvPicPr>
          <p:cNvPr id="180" name="Graphic 179">
            <a:extLst>
              <a:ext uri="{FF2B5EF4-FFF2-40B4-BE49-F238E27FC236}">
                <a16:creationId xmlns:a16="http://schemas.microsoft.com/office/drawing/2014/main" id="{7771AC1D-61DF-1441-A01C-37006049B819}"/>
              </a:ext>
            </a:extLst>
          </p:cNvPr>
          <p:cNvPicPr>
            <a:picLocks noChangeAspect="1"/>
          </p:cNvPicPr>
          <p:nvPr userDrawn="1"/>
        </p:nvPicPr>
        <p:blipFill>
          <a:blip r:embed="rId58">
            <a:extLs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1413030" y="1966365"/>
            <a:ext cx="165100" cy="254000"/>
          </a:xfrm>
          <a:prstGeom prst="rect">
            <a:avLst/>
          </a:prstGeom>
        </p:spPr>
      </p:pic>
      <p:pic>
        <p:nvPicPr>
          <p:cNvPr id="182" name="Graphic 181">
            <a:extLst>
              <a:ext uri="{FF2B5EF4-FFF2-40B4-BE49-F238E27FC236}">
                <a16:creationId xmlns:a16="http://schemas.microsoft.com/office/drawing/2014/main" id="{36A315A7-F8C3-604F-A1CE-F11265772277}"/>
              </a:ext>
            </a:extLst>
          </p:cNvPr>
          <p:cNvPicPr>
            <a:picLocks noChangeAspect="1"/>
          </p:cNvPicPr>
          <p:nvPr userDrawn="1"/>
        </p:nvPicPr>
        <p:blipFill>
          <a:blip r:embed="rId60">
            <a:extLs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1036367" y="1921915"/>
            <a:ext cx="228600" cy="254000"/>
          </a:xfrm>
          <a:prstGeom prst="rect">
            <a:avLst/>
          </a:prstGeom>
        </p:spPr>
      </p:pic>
      <p:pic>
        <p:nvPicPr>
          <p:cNvPr id="184" name="Graphic 183">
            <a:extLst>
              <a:ext uri="{FF2B5EF4-FFF2-40B4-BE49-F238E27FC236}">
                <a16:creationId xmlns:a16="http://schemas.microsoft.com/office/drawing/2014/main" id="{A4C82C8F-8DA8-1D4C-93BD-2B9103C80570}"/>
              </a:ext>
            </a:extLst>
          </p:cNvPr>
          <p:cNvPicPr>
            <a:picLocks noChangeAspect="1"/>
          </p:cNvPicPr>
          <p:nvPr userDrawn="1"/>
        </p:nvPicPr>
        <p:blipFill>
          <a:blip r:embed="rId62">
            <a:extLs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504825" y="1966365"/>
            <a:ext cx="228600" cy="254000"/>
          </a:xfrm>
          <a:prstGeom prst="rect">
            <a:avLst/>
          </a:prstGeom>
        </p:spPr>
      </p:pic>
      <p:pic>
        <p:nvPicPr>
          <p:cNvPr id="186" name="Graphic 185">
            <a:extLst>
              <a:ext uri="{FF2B5EF4-FFF2-40B4-BE49-F238E27FC236}">
                <a16:creationId xmlns:a16="http://schemas.microsoft.com/office/drawing/2014/main" id="{B5ADE746-2278-634C-9B80-6F9C7355A59C}"/>
              </a:ext>
            </a:extLst>
          </p:cNvPr>
          <p:cNvPicPr>
            <a:picLocks noChangeAspect="1"/>
          </p:cNvPicPr>
          <p:nvPr userDrawn="1"/>
        </p:nvPicPr>
        <p:blipFill>
          <a:blip r:embed="rId64">
            <a:extLs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 rot="10800000">
            <a:off x="8033934" y="1451610"/>
            <a:ext cx="215900" cy="228600"/>
          </a:xfrm>
          <a:prstGeom prst="rect">
            <a:avLst/>
          </a:prstGeom>
        </p:spPr>
      </p:pic>
      <p:pic>
        <p:nvPicPr>
          <p:cNvPr id="192" name="Graphic 191">
            <a:extLst>
              <a:ext uri="{FF2B5EF4-FFF2-40B4-BE49-F238E27FC236}">
                <a16:creationId xmlns:a16="http://schemas.microsoft.com/office/drawing/2014/main" id="{DC226C2B-48EB-934B-8A90-08FC535247BA}"/>
              </a:ext>
            </a:extLst>
          </p:cNvPr>
          <p:cNvPicPr>
            <a:picLocks noChangeAspect="1"/>
          </p:cNvPicPr>
          <p:nvPr userDrawn="1"/>
        </p:nvPicPr>
        <p:blipFill>
          <a:blip r:embed="rId66">
            <a:extLs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7172543" y="1457960"/>
            <a:ext cx="228600" cy="215900"/>
          </a:xfrm>
          <a:prstGeom prst="rect">
            <a:avLst/>
          </a:prstGeom>
        </p:spPr>
      </p:pic>
      <p:pic>
        <p:nvPicPr>
          <p:cNvPr id="194" name="Graphic 193">
            <a:extLst>
              <a:ext uri="{FF2B5EF4-FFF2-40B4-BE49-F238E27FC236}">
                <a16:creationId xmlns:a16="http://schemas.microsoft.com/office/drawing/2014/main" id="{227F6F22-B8AE-7A40-819D-242B2CF597F9}"/>
              </a:ext>
            </a:extLst>
          </p:cNvPr>
          <p:cNvPicPr>
            <a:picLocks noChangeAspect="1"/>
          </p:cNvPicPr>
          <p:nvPr userDrawn="1"/>
        </p:nvPicPr>
        <p:blipFill>
          <a:blip r:embed="rId68">
            <a:extLs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6726935" y="1438910"/>
            <a:ext cx="228600" cy="254000"/>
          </a:xfrm>
          <a:prstGeom prst="rect">
            <a:avLst/>
          </a:prstGeom>
        </p:spPr>
      </p:pic>
      <p:pic>
        <p:nvPicPr>
          <p:cNvPr id="196" name="Graphic 195">
            <a:extLst>
              <a:ext uri="{FF2B5EF4-FFF2-40B4-BE49-F238E27FC236}">
                <a16:creationId xmlns:a16="http://schemas.microsoft.com/office/drawing/2014/main" id="{362B3DD2-3B4C-6E43-AA92-01410969B627}"/>
              </a:ext>
            </a:extLst>
          </p:cNvPr>
          <p:cNvPicPr>
            <a:picLocks noChangeAspect="1"/>
          </p:cNvPicPr>
          <p:nvPr userDrawn="1"/>
        </p:nvPicPr>
        <p:blipFill>
          <a:blip r:embed="rId70">
            <a:extLs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6301409" y="1451610"/>
            <a:ext cx="215900" cy="228600"/>
          </a:xfrm>
          <a:prstGeom prst="rect">
            <a:avLst/>
          </a:prstGeom>
        </p:spPr>
      </p:pic>
      <p:pic>
        <p:nvPicPr>
          <p:cNvPr id="198" name="Graphic 197">
            <a:extLst>
              <a:ext uri="{FF2B5EF4-FFF2-40B4-BE49-F238E27FC236}">
                <a16:creationId xmlns:a16="http://schemas.microsoft.com/office/drawing/2014/main" id="{71FD3A39-A56E-BA4F-94DB-0774F813864E}"/>
              </a:ext>
            </a:extLst>
          </p:cNvPr>
          <p:cNvPicPr>
            <a:picLocks noChangeAspect="1"/>
          </p:cNvPicPr>
          <p:nvPr userDrawn="1"/>
        </p:nvPicPr>
        <p:blipFill>
          <a:blip r:embed="rId72">
            <a:extLs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4990457" y="1451610"/>
            <a:ext cx="215900" cy="228600"/>
          </a:xfrm>
          <a:prstGeom prst="rect">
            <a:avLst/>
          </a:prstGeom>
        </p:spPr>
      </p:pic>
      <p:pic>
        <p:nvPicPr>
          <p:cNvPr id="200" name="Graphic 199">
            <a:extLst>
              <a:ext uri="{FF2B5EF4-FFF2-40B4-BE49-F238E27FC236}">
                <a16:creationId xmlns:a16="http://schemas.microsoft.com/office/drawing/2014/main" id="{210D8109-200E-2C45-84F7-BA3844B9DDEA}"/>
              </a:ext>
            </a:extLst>
          </p:cNvPr>
          <p:cNvPicPr>
            <a:picLocks noChangeAspect="1"/>
          </p:cNvPicPr>
          <p:nvPr userDrawn="1"/>
        </p:nvPicPr>
        <p:blipFill>
          <a:blip r:embed="rId74">
            <a:extLst>
              <a:ext uri="{96DAC541-7B7A-43D3-8B79-37D633B846F1}">
                <asvg:svgBlip xmlns:asvg="http://schemas.microsoft.com/office/drawing/2016/SVG/main" r:embed="rId75"/>
              </a:ext>
            </a:extLst>
          </a:blip>
          <a:stretch>
            <a:fillRect/>
          </a:stretch>
        </p:blipFill>
        <p:spPr>
          <a:xfrm>
            <a:off x="5882267" y="1451610"/>
            <a:ext cx="228600" cy="228600"/>
          </a:xfrm>
          <a:prstGeom prst="rect">
            <a:avLst/>
          </a:prstGeom>
        </p:spPr>
      </p:pic>
      <p:pic>
        <p:nvPicPr>
          <p:cNvPr id="202" name="Graphic 201">
            <a:extLst>
              <a:ext uri="{FF2B5EF4-FFF2-40B4-BE49-F238E27FC236}">
                <a16:creationId xmlns:a16="http://schemas.microsoft.com/office/drawing/2014/main" id="{4C2AFCDE-19C8-6041-AADE-E45112CAA25A}"/>
              </a:ext>
            </a:extLst>
          </p:cNvPr>
          <p:cNvPicPr>
            <a:picLocks noChangeAspect="1"/>
          </p:cNvPicPr>
          <p:nvPr userDrawn="1"/>
        </p:nvPicPr>
        <p:blipFill>
          <a:blip r:embed="rId76">
            <a:extLst>
              <a:ext uri="{96DAC541-7B7A-43D3-8B79-37D633B846F1}">
                <asvg:svgBlip xmlns:asvg="http://schemas.microsoft.com/office/drawing/2016/SVG/main" r:embed="rId77"/>
              </a:ext>
            </a:extLst>
          </a:blip>
          <a:stretch>
            <a:fillRect/>
          </a:stretch>
        </p:blipFill>
        <p:spPr>
          <a:xfrm>
            <a:off x="5439215" y="1451610"/>
            <a:ext cx="228600" cy="228600"/>
          </a:xfrm>
          <a:prstGeom prst="rect">
            <a:avLst/>
          </a:prstGeom>
        </p:spPr>
      </p:pic>
      <p:pic>
        <p:nvPicPr>
          <p:cNvPr id="204" name="Graphic 203">
            <a:extLst>
              <a:ext uri="{FF2B5EF4-FFF2-40B4-BE49-F238E27FC236}">
                <a16:creationId xmlns:a16="http://schemas.microsoft.com/office/drawing/2014/main" id="{BE720748-37B8-2346-A90A-26CC3B609F9F}"/>
              </a:ext>
            </a:extLst>
          </p:cNvPr>
          <p:cNvPicPr>
            <a:picLocks noChangeAspect="1"/>
          </p:cNvPicPr>
          <p:nvPr userDrawn="1"/>
        </p:nvPicPr>
        <p:blipFill>
          <a:blip r:embed="rId78">
            <a:extLst>
              <a:ext uri="{96DAC541-7B7A-43D3-8B79-37D633B846F1}">
                <asvg:svgBlip xmlns:asvg="http://schemas.microsoft.com/office/drawing/2016/SVG/main" r:embed="rId79"/>
              </a:ext>
            </a:extLst>
          </a:blip>
          <a:stretch>
            <a:fillRect/>
          </a:stretch>
        </p:blipFill>
        <p:spPr>
          <a:xfrm>
            <a:off x="4218908" y="1464310"/>
            <a:ext cx="165100" cy="203200"/>
          </a:xfrm>
          <a:prstGeom prst="rect">
            <a:avLst/>
          </a:prstGeom>
        </p:spPr>
      </p:pic>
      <p:pic>
        <p:nvPicPr>
          <p:cNvPr id="206" name="Graphic 205">
            <a:extLst>
              <a:ext uri="{FF2B5EF4-FFF2-40B4-BE49-F238E27FC236}">
                <a16:creationId xmlns:a16="http://schemas.microsoft.com/office/drawing/2014/main" id="{17D984E0-B2EF-FC45-953D-EC60B12BB675}"/>
              </a:ext>
            </a:extLst>
          </p:cNvPr>
          <p:cNvPicPr>
            <a:picLocks noChangeAspect="1"/>
          </p:cNvPicPr>
          <p:nvPr userDrawn="1"/>
        </p:nvPicPr>
        <p:blipFill>
          <a:blip r:embed="rId80">
            <a:extLst>
              <a:ext uri="{96DAC541-7B7A-43D3-8B79-37D633B846F1}">
                <asvg:svgBlip xmlns:asvg="http://schemas.microsoft.com/office/drawing/2016/SVG/main" r:embed="rId81"/>
              </a:ext>
            </a:extLst>
          </a:blip>
          <a:stretch>
            <a:fillRect/>
          </a:stretch>
        </p:blipFill>
        <p:spPr>
          <a:xfrm>
            <a:off x="3865475" y="1457960"/>
            <a:ext cx="165100" cy="215900"/>
          </a:xfrm>
          <a:prstGeom prst="rect">
            <a:avLst/>
          </a:prstGeom>
        </p:spPr>
      </p:pic>
      <p:pic>
        <p:nvPicPr>
          <p:cNvPr id="208" name="Graphic 207">
            <a:extLst>
              <a:ext uri="{FF2B5EF4-FFF2-40B4-BE49-F238E27FC236}">
                <a16:creationId xmlns:a16="http://schemas.microsoft.com/office/drawing/2014/main" id="{F8691F11-C4CE-6A4F-B7D9-72FFAE8428D5}"/>
              </a:ext>
            </a:extLst>
          </p:cNvPr>
          <p:cNvPicPr>
            <a:picLocks noChangeAspect="1"/>
          </p:cNvPicPr>
          <p:nvPr userDrawn="1"/>
        </p:nvPicPr>
        <p:blipFill>
          <a:blip r:embed="rId82">
            <a:extLst>
              <a:ext uri="{96DAC541-7B7A-43D3-8B79-37D633B846F1}">
                <asvg:svgBlip xmlns:asvg="http://schemas.microsoft.com/office/drawing/2016/SVG/main" r:embed="rId83"/>
              </a:ext>
            </a:extLst>
          </a:blip>
          <a:stretch>
            <a:fillRect/>
          </a:stretch>
        </p:blipFill>
        <p:spPr>
          <a:xfrm>
            <a:off x="3421779" y="1457960"/>
            <a:ext cx="215900" cy="215900"/>
          </a:xfrm>
          <a:prstGeom prst="rect">
            <a:avLst/>
          </a:prstGeom>
        </p:spPr>
      </p:pic>
      <p:pic>
        <p:nvPicPr>
          <p:cNvPr id="210" name="Graphic 209">
            <a:extLst>
              <a:ext uri="{FF2B5EF4-FFF2-40B4-BE49-F238E27FC236}">
                <a16:creationId xmlns:a16="http://schemas.microsoft.com/office/drawing/2014/main" id="{E99BBF76-FDAA-EB44-9799-24F339A2F0C0}"/>
              </a:ext>
            </a:extLst>
          </p:cNvPr>
          <p:cNvPicPr>
            <a:picLocks noChangeAspect="1"/>
          </p:cNvPicPr>
          <p:nvPr userDrawn="1"/>
        </p:nvPicPr>
        <p:blipFill>
          <a:blip r:embed="rId84">
            <a:extLst>
              <a:ext uri="{96DAC541-7B7A-43D3-8B79-37D633B846F1}">
                <asvg:svgBlip xmlns:asvg="http://schemas.microsoft.com/office/drawing/2016/SVG/main" r:embed="rId85"/>
              </a:ext>
            </a:extLst>
          </a:blip>
          <a:stretch>
            <a:fillRect/>
          </a:stretch>
        </p:blipFill>
        <p:spPr>
          <a:xfrm>
            <a:off x="3013789" y="1451610"/>
            <a:ext cx="228600" cy="228600"/>
          </a:xfrm>
          <a:prstGeom prst="rect">
            <a:avLst/>
          </a:prstGeom>
        </p:spPr>
      </p:pic>
      <p:pic>
        <p:nvPicPr>
          <p:cNvPr id="212" name="Graphic 211">
            <a:extLst>
              <a:ext uri="{FF2B5EF4-FFF2-40B4-BE49-F238E27FC236}">
                <a16:creationId xmlns:a16="http://schemas.microsoft.com/office/drawing/2014/main" id="{74C55C42-DC8B-0148-AAFA-FD3EA01AEB5B}"/>
              </a:ext>
            </a:extLst>
          </p:cNvPr>
          <p:cNvPicPr>
            <a:picLocks noChangeAspect="1"/>
          </p:cNvPicPr>
          <p:nvPr userDrawn="1"/>
        </p:nvPicPr>
        <p:blipFill>
          <a:blip r:embed="rId86">
            <a:extLst>
              <a:ext uri="{96DAC541-7B7A-43D3-8B79-37D633B846F1}">
                <asvg:svgBlip xmlns:asvg="http://schemas.microsoft.com/office/drawing/2016/SVG/main" r:embed="rId87"/>
              </a:ext>
            </a:extLst>
          </a:blip>
          <a:stretch>
            <a:fillRect/>
          </a:stretch>
        </p:blipFill>
        <p:spPr>
          <a:xfrm>
            <a:off x="2616783" y="1392093"/>
            <a:ext cx="270734" cy="300817"/>
          </a:xfrm>
          <a:prstGeom prst="rect">
            <a:avLst/>
          </a:prstGeom>
        </p:spPr>
      </p:pic>
      <p:pic>
        <p:nvPicPr>
          <p:cNvPr id="214" name="Graphic 213">
            <a:extLst>
              <a:ext uri="{FF2B5EF4-FFF2-40B4-BE49-F238E27FC236}">
                <a16:creationId xmlns:a16="http://schemas.microsoft.com/office/drawing/2014/main" id="{8DB030B3-B2DB-1D42-B916-E39AD455748A}"/>
              </a:ext>
            </a:extLst>
          </p:cNvPr>
          <p:cNvPicPr>
            <a:picLocks noChangeAspect="1"/>
          </p:cNvPicPr>
          <p:nvPr userDrawn="1"/>
        </p:nvPicPr>
        <p:blipFill>
          <a:blip r:embed="rId88">
            <a:extLst>
              <a:ext uri="{96DAC541-7B7A-43D3-8B79-37D633B846F1}">
                <asvg:svgBlip xmlns:asvg="http://schemas.microsoft.com/office/drawing/2016/SVG/main" r:embed="rId89"/>
              </a:ext>
            </a:extLst>
          </a:blip>
          <a:stretch>
            <a:fillRect/>
          </a:stretch>
        </p:blipFill>
        <p:spPr>
          <a:xfrm>
            <a:off x="2225638" y="1457960"/>
            <a:ext cx="215900" cy="215900"/>
          </a:xfrm>
          <a:prstGeom prst="rect">
            <a:avLst/>
          </a:prstGeom>
        </p:spPr>
      </p:pic>
      <p:pic>
        <p:nvPicPr>
          <p:cNvPr id="216" name="Graphic 215">
            <a:extLst>
              <a:ext uri="{FF2B5EF4-FFF2-40B4-BE49-F238E27FC236}">
                <a16:creationId xmlns:a16="http://schemas.microsoft.com/office/drawing/2014/main" id="{95E39C02-FDF7-8640-851D-EEE3C39ED4A0}"/>
              </a:ext>
            </a:extLst>
          </p:cNvPr>
          <p:cNvPicPr>
            <a:picLocks noChangeAspect="1"/>
          </p:cNvPicPr>
          <p:nvPr userDrawn="1"/>
        </p:nvPicPr>
        <p:blipFill>
          <a:blip r:embed="rId90">
            <a:extLst>
              <a:ext uri="{96DAC541-7B7A-43D3-8B79-37D633B846F1}">
                <asvg:svgBlip xmlns:asvg="http://schemas.microsoft.com/office/drawing/2016/SVG/main" r:embed="rId91"/>
              </a:ext>
            </a:extLst>
          </a:blip>
          <a:stretch>
            <a:fillRect/>
          </a:stretch>
        </p:blipFill>
        <p:spPr>
          <a:xfrm>
            <a:off x="1772655" y="1457960"/>
            <a:ext cx="215900" cy="215900"/>
          </a:xfrm>
          <a:prstGeom prst="rect">
            <a:avLst/>
          </a:prstGeom>
        </p:spPr>
      </p:pic>
      <p:pic>
        <p:nvPicPr>
          <p:cNvPr id="218" name="Graphic 217">
            <a:extLst>
              <a:ext uri="{FF2B5EF4-FFF2-40B4-BE49-F238E27FC236}">
                <a16:creationId xmlns:a16="http://schemas.microsoft.com/office/drawing/2014/main" id="{07BA36DB-8D9D-8A4B-9D3D-D9E04F10672E}"/>
              </a:ext>
            </a:extLst>
          </p:cNvPr>
          <p:cNvPicPr>
            <a:picLocks noChangeAspect="1"/>
          </p:cNvPicPr>
          <p:nvPr userDrawn="1"/>
        </p:nvPicPr>
        <p:blipFill>
          <a:blip r:embed="rId92">
            <a:extLst>
              <a:ext uri="{96DAC541-7B7A-43D3-8B79-37D633B846F1}">
                <asvg:svgBlip xmlns:asvg="http://schemas.microsoft.com/office/drawing/2016/SVG/main" r:embed="rId93"/>
              </a:ext>
            </a:extLst>
          </a:blip>
          <a:stretch>
            <a:fillRect/>
          </a:stretch>
        </p:blipFill>
        <p:spPr>
          <a:xfrm>
            <a:off x="1381280" y="1451610"/>
            <a:ext cx="228600" cy="228600"/>
          </a:xfrm>
          <a:prstGeom prst="rect">
            <a:avLst/>
          </a:prstGeom>
        </p:spPr>
      </p:pic>
      <p:pic>
        <p:nvPicPr>
          <p:cNvPr id="220" name="Graphic 219">
            <a:extLst>
              <a:ext uri="{FF2B5EF4-FFF2-40B4-BE49-F238E27FC236}">
                <a16:creationId xmlns:a16="http://schemas.microsoft.com/office/drawing/2014/main" id="{DA766D5E-A1FB-7041-B766-2C910EE07421}"/>
              </a:ext>
            </a:extLst>
          </p:cNvPr>
          <p:cNvPicPr>
            <a:picLocks noChangeAspect="1"/>
          </p:cNvPicPr>
          <p:nvPr userDrawn="1"/>
        </p:nvPicPr>
        <p:blipFill>
          <a:blip r:embed="rId94">
            <a:extLst>
              <a:ext uri="{96DAC541-7B7A-43D3-8B79-37D633B846F1}">
                <asvg:svgBlip xmlns:asvg="http://schemas.microsoft.com/office/drawing/2016/SVG/main" r:embed="rId95"/>
              </a:ext>
            </a:extLst>
          </a:blip>
          <a:stretch>
            <a:fillRect/>
          </a:stretch>
        </p:blipFill>
        <p:spPr>
          <a:xfrm>
            <a:off x="933878" y="1451610"/>
            <a:ext cx="228600" cy="228600"/>
          </a:xfrm>
          <a:prstGeom prst="rect">
            <a:avLst/>
          </a:prstGeom>
        </p:spPr>
      </p:pic>
      <p:pic>
        <p:nvPicPr>
          <p:cNvPr id="222" name="Graphic 221">
            <a:extLst>
              <a:ext uri="{FF2B5EF4-FFF2-40B4-BE49-F238E27FC236}">
                <a16:creationId xmlns:a16="http://schemas.microsoft.com/office/drawing/2014/main" id="{AA5ED4BE-12D4-1743-A0FB-594F89FA836A}"/>
              </a:ext>
            </a:extLst>
          </p:cNvPr>
          <p:cNvPicPr>
            <a:picLocks noChangeAspect="1"/>
          </p:cNvPicPr>
          <p:nvPr userDrawn="1"/>
        </p:nvPicPr>
        <p:blipFill>
          <a:blip r:embed="rId96">
            <a:extLst>
              <a:ext uri="{96DAC541-7B7A-43D3-8B79-37D633B846F1}">
                <asvg:svgBlip xmlns:asvg="http://schemas.microsoft.com/office/drawing/2016/SVG/main" r:embed="rId97"/>
              </a:ext>
            </a:extLst>
          </a:blip>
          <a:stretch>
            <a:fillRect/>
          </a:stretch>
        </p:blipFill>
        <p:spPr>
          <a:xfrm>
            <a:off x="521335" y="1451610"/>
            <a:ext cx="228600" cy="228600"/>
          </a:xfrm>
          <a:prstGeom prst="rect">
            <a:avLst/>
          </a:prstGeom>
        </p:spPr>
      </p:pic>
      <p:pic>
        <p:nvPicPr>
          <p:cNvPr id="224" name="Graphic 223">
            <a:extLst>
              <a:ext uri="{FF2B5EF4-FFF2-40B4-BE49-F238E27FC236}">
                <a16:creationId xmlns:a16="http://schemas.microsoft.com/office/drawing/2014/main" id="{CC49C6A1-CA90-C048-8541-CA4FAE4E1D76}"/>
              </a:ext>
            </a:extLst>
          </p:cNvPr>
          <p:cNvPicPr>
            <a:picLocks noChangeAspect="1"/>
          </p:cNvPicPr>
          <p:nvPr userDrawn="1"/>
        </p:nvPicPr>
        <p:blipFill>
          <a:blip r:embed="rId64">
            <a:extLs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8397875" y="1451610"/>
            <a:ext cx="215900" cy="228600"/>
          </a:xfrm>
          <a:prstGeom prst="rect">
            <a:avLst/>
          </a:prstGeom>
        </p:spPr>
      </p:pic>
      <p:pic>
        <p:nvPicPr>
          <p:cNvPr id="225" name="Graphic 224">
            <a:extLst>
              <a:ext uri="{FF2B5EF4-FFF2-40B4-BE49-F238E27FC236}">
                <a16:creationId xmlns:a16="http://schemas.microsoft.com/office/drawing/2014/main" id="{BC99C51C-AA62-3A4F-AA56-D43FE76C8406}"/>
              </a:ext>
            </a:extLst>
          </p:cNvPr>
          <p:cNvPicPr>
            <a:picLocks noChangeAspect="1"/>
          </p:cNvPicPr>
          <p:nvPr userDrawn="1"/>
        </p:nvPicPr>
        <p:blipFill>
          <a:blip r:embed="rId98">
            <a:extLst>
              <a:ext uri="{96DAC541-7B7A-43D3-8B79-37D633B846F1}">
                <asvg:svgBlip xmlns:asvg="http://schemas.microsoft.com/office/drawing/2016/SVG/main" r:embed="rId99"/>
              </a:ext>
            </a:extLst>
          </a:blip>
          <a:stretch>
            <a:fillRect/>
          </a:stretch>
        </p:blipFill>
        <p:spPr>
          <a:xfrm>
            <a:off x="7637369" y="1457960"/>
            <a:ext cx="119944" cy="215900"/>
          </a:xfrm>
          <a:prstGeom prst="rect">
            <a:avLst/>
          </a:prstGeom>
        </p:spPr>
      </p:pic>
      <p:pic>
        <p:nvPicPr>
          <p:cNvPr id="226" name="Graphic 225">
            <a:extLst>
              <a:ext uri="{FF2B5EF4-FFF2-40B4-BE49-F238E27FC236}">
                <a16:creationId xmlns:a16="http://schemas.microsoft.com/office/drawing/2014/main" id="{059BBF36-66FB-1145-8506-645D371C2E64}"/>
              </a:ext>
            </a:extLst>
          </p:cNvPr>
          <p:cNvPicPr>
            <a:picLocks noChangeAspect="1"/>
          </p:cNvPicPr>
          <p:nvPr userDrawn="1"/>
        </p:nvPicPr>
        <p:blipFill>
          <a:blip r:embed="rId100">
            <a:extLst>
              <a:ext uri="{96DAC541-7B7A-43D3-8B79-37D633B846F1}">
                <asvg:svgBlip xmlns:asvg="http://schemas.microsoft.com/office/drawing/2016/SVG/main" r:embed="rId101"/>
              </a:ext>
            </a:extLst>
          </a:blip>
          <a:stretch>
            <a:fillRect/>
          </a:stretch>
        </p:blipFill>
        <p:spPr>
          <a:xfrm>
            <a:off x="7574772" y="2025272"/>
            <a:ext cx="245139" cy="136187"/>
          </a:xfrm>
          <a:prstGeom prst="rect">
            <a:avLst/>
          </a:prstGeom>
        </p:spPr>
      </p:pic>
      <p:pic>
        <p:nvPicPr>
          <p:cNvPr id="227" name="Graphic 226">
            <a:extLst>
              <a:ext uri="{FF2B5EF4-FFF2-40B4-BE49-F238E27FC236}">
                <a16:creationId xmlns:a16="http://schemas.microsoft.com/office/drawing/2014/main" id="{590101FB-650F-1D4A-861C-3C72CADBEEE7}"/>
              </a:ext>
            </a:extLst>
          </p:cNvPr>
          <p:cNvPicPr>
            <a:picLocks noChangeAspect="1"/>
          </p:cNvPicPr>
          <p:nvPr userDrawn="1"/>
        </p:nvPicPr>
        <p:blipFill>
          <a:blip r:embed="rId102">
            <a:extLst>
              <a:ext uri="{96DAC541-7B7A-43D3-8B79-37D633B846F1}">
                <asvg:svgBlip xmlns:asvg="http://schemas.microsoft.com/office/drawing/2016/SVG/main" r:embed="rId103"/>
              </a:ext>
            </a:extLst>
          </a:blip>
          <a:stretch>
            <a:fillRect/>
          </a:stretch>
        </p:blipFill>
        <p:spPr>
          <a:xfrm>
            <a:off x="8019315" y="2567037"/>
            <a:ext cx="245139" cy="136187"/>
          </a:xfrm>
          <a:prstGeom prst="rect">
            <a:avLst/>
          </a:prstGeom>
        </p:spPr>
      </p:pic>
      <p:pic>
        <p:nvPicPr>
          <p:cNvPr id="229" name="Graphic 228">
            <a:extLst>
              <a:ext uri="{FF2B5EF4-FFF2-40B4-BE49-F238E27FC236}">
                <a16:creationId xmlns:a16="http://schemas.microsoft.com/office/drawing/2014/main" id="{E4B24CD3-7F76-EF4B-B5B6-98FD345259C8}"/>
              </a:ext>
            </a:extLst>
          </p:cNvPr>
          <p:cNvPicPr>
            <a:picLocks noChangeAspect="1"/>
          </p:cNvPicPr>
          <p:nvPr userDrawn="1"/>
        </p:nvPicPr>
        <p:blipFill>
          <a:blip r:embed="rId104">
            <a:extLst>
              <a:ext uri="{96DAC541-7B7A-43D3-8B79-37D633B846F1}">
                <asvg:svgBlip xmlns:asvg="http://schemas.microsoft.com/office/drawing/2016/SVG/main" r:embed="rId105"/>
              </a:ext>
            </a:extLst>
          </a:blip>
          <a:stretch>
            <a:fillRect/>
          </a:stretch>
        </p:blipFill>
        <p:spPr>
          <a:xfrm>
            <a:off x="5888617" y="3088703"/>
            <a:ext cx="215900" cy="190500"/>
          </a:xfrm>
          <a:prstGeom prst="rect">
            <a:avLst/>
          </a:prstGeom>
        </p:spPr>
      </p:pic>
      <p:pic>
        <p:nvPicPr>
          <p:cNvPr id="231" name="Graphic 230">
            <a:extLst>
              <a:ext uri="{FF2B5EF4-FFF2-40B4-BE49-F238E27FC236}">
                <a16:creationId xmlns:a16="http://schemas.microsoft.com/office/drawing/2014/main" id="{F8FEF101-3319-1844-B1A9-B39ABB60A6AA}"/>
              </a:ext>
            </a:extLst>
          </p:cNvPr>
          <p:cNvPicPr>
            <a:picLocks noChangeAspect="1"/>
          </p:cNvPicPr>
          <p:nvPr userDrawn="1"/>
        </p:nvPicPr>
        <p:blipFill>
          <a:blip r:embed="rId106">
            <a:extLst>
              <a:ext uri="{96DAC541-7B7A-43D3-8B79-37D633B846F1}">
                <asvg:svgBlip xmlns:asvg="http://schemas.microsoft.com/office/drawing/2016/SVG/main" r:embed="rId107"/>
              </a:ext>
            </a:extLst>
          </a:blip>
          <a:stretch>
            <a:fillRect/>
          </a:stretch>
        </p:blipFill>
        <p:spPr>
          <a:xfrm>
            <a:off x="5439215" y="3063303"/>
            <a:ext cx="228600" cy="241300"/>
          </a:xfrm>
          <a:prstGeom prst="rect">
            <a:avLst/>
          </a:prstGeom>
        </p:spPr>
      </p:pic>
      <p:pic>
        <p:nvPicPr>
          <p:cNvPr id="233" name="Graphic 232">
            <a:extLst>
              <a:ext uri="{FF2B5EF4-FFF2-40B4-BE49-F238E27FC236}">
                <a16:creationId xmlns:a16="http://schemas.microsoft.com/office/drawing/2014/main" id="{698B66C4-C0D9-7546-B375-17057A225C8E}"/>
              </a:ext>
            </a:extLst>
          </p:cNvPr>
          <p:cNvPicPr>
            <a:picLocks noChangeAspect="1"/>
          </p:cNvPicPr>
          <p:nvPr userDrawn="1"/>
        </p:nvPicPr>
        <p:blipFill>
          <a:blip r:embed="rId108">
            <a:extLst>
              <a:ext uri="{96DAC541-7B7A-43D3-8B79-37D633B846F1}">
                <asvg:svgBlip xmlns:asvg="http://schemas.microsoft.com/office/drawing/2016/SVG/main" r:embed="rId109"/>
              </a:ext>
            </a:extLst>
          </a:blip>
          <a:stretch>
            <a:fillRect/>
          </a:stretch>
        </p:blipFill>
        <p:spPr>
          <a:xfrm>
            <a:off x="4984107" y="3088703"/>
            <a:ext cx="228600" cy="190500"/>
          </a:xfrm>
          <a:prstGeom prst="rect">
            <a:avLst/>
          </a:prstGeom>
        </p:spPr>
      </p:pic>
      <p:pic>
        <p:nvPicPr>
          <p:cNvPr id="235" name="Graphic 234">
            <a:extLst>
              <a:ext uri="{FF2B5EF4-FFF2-40B4-BE49-F238E27FC236}">
                <a16:creationId xmlns:a16="http://schemas.microsoft.com/office/drawing/2014/main" id="{E7ABCD6E-AED4-C543-A307-0C4707A63E91}"/>
              </a:ext>
            </a:extLst>
          </p:cNvPr>
          <p:cNvPicPr>
            <a:picLocks noChangeAspect="1"/>
          </p:cNvPicPr>
          <p:nvPr userDrawn="1"/>
        </p:nvPicPr>
        <p:blipFill>
          <a:blip r:embed="rId110">
            <a:extLst>
              <a:ext uri="{96DAC541-7B7A-43D3-8B79-37D633B846F1}">
                <asvg:svgBlip xmlns:asvg="http://schemas.microsoft.com/office/drawing/2016/SVG/main" r:embed="rId111"/>
              </a:ext>
            </a:extLst>
          </a:blip>
          <a:stretch>
            <a:fillRect/>
          </a:stretch>
        </p:blipFill>
        <p:spPr>
          <a:xfrm>
            <a:off x="4576560" y="3082353"/>
            <a:ext cx="228600" cy="203200"/>
          </a:xfrm>
          <a:prstGeom prst="rect">
            <a:avLst/>
          </a:prstGeom>
        </p:spPr>
      </p:pic>
      <p:pic>
        <p:nvPicPr>
          <p:cNvPr id="237" name="Graphic 236">
            <a:extLst>
              <a:ext uri="{FF2B5EF4-FFF2-40B4-BE49-F238E27FC236}">
                <a16:creationId xmlns:a16="http://schemas.microsoft.com/office/drawing/2014/main" id="{3A60F8B2-4E38-2948-810E-091F52750CF3}"/>
              </a:ext>
            </a:extLst>
          </p:cNvPr>
          <p:cNvPicPr>
            <a:picLocks noChangeAspect="1"/>
          </p:cNvPicPr>
          <p:nvPr userDrawn="1"/>
        </p:nvPicPr>
        <p:blipFill>
          <a:blip r:embed="rId112">
            <a:extLst>
              <a:ext uri="{96DAC541-7B7A-43D3-8B79-37D633B846F1}">
                <asvg:svgBlip xmlns:asvg="http://schemas.microsoft.com/office/drawing/2016/SVG/main" r:embed="rId113"/>
              </a:ext>
            </a:extLst>
          </a:blip>
          <a:stretch>
            <a:fillRect/>
          </a:stretch>
        </p:blipFill>
        <p:spPr>
          <a:xfrm>
            <a:off x="4199342" y="3069653"/>
            <a:ext cx="228600" cy="228600"/>
          </a:xfrm>
          <a:prstGeom prst="rect">
            <a:avLst/>
          </a:prstGeom>
        </p:spPr>
      </p:pic>
      <p:pic>
        <p:nvPicPr>
          <p:cNvPr id="239" name="Graphic 238">
            <a:extLst>
              <a:ext uri="{FF2B5EF4-FFF2-40B4-BE49-F238E27FC236}">
                <a16:creationId xmlns:a16="http://schemas.microsoft.com/office/drawing/2014/main" id="{BF1ECDE0-AB46-AA4B-8783-BA7EA799CE0F}"/>
              </a:ext>
            </a:extLst>
          </p:cNvPr>
          <p:cNvPicPr>
            <a:picLocks noChangeAspect="1"/>
          </p:cNvPicPr>
          <p:nvPr userDrawn="1"/>
        </p:nvPicPr>
        <p:blipFill>
          <a:blip r:embed="rId114">
            <a:extLst>
              <a:ext uri="{96DAC541-7B7A-43D3-8B79-37D633B846F1}">
                <asvg:svgBlip xmlns:asvg="http://schemas.microsoft.com/office/drawing/2016/SVG/main" r:embed="rId115"/>
              </a:ext>
            </a:extLst>
          </a:blip>
          <a:stretch>
            <a:fillRect/>
          </a:stretch>
        </p:blipFill>
        <p:spPr>
          <a:xfrm>
            <a:off x="3833725" y="3069653"/>
            <a:ext cx="228600" cy="228600"/>
          </a:xfrm>
          <a:prstGeom prst="rect">
            <a:avLst/>
          </a:prstGeom>
        </p:spPr>
      </p:pic>
      <p:pic>
        <p:nvPicPr>
          <p:cNvPr id="241" name="Graphic 240">
            <a:extLst>
              <a:ext uri="{FF2B5EF4-FFF2-40B4-BE49-F238E27FC236}">
                <a16:creationId xmlns:a16="http://schemas.microsoft.com/office/drawing/2014/main" id="{A80B42B0-97EE-9F4F-972B-8F27DDA98812}"/>
              </a:ext>
            </a:extLst>
          </p:cNvPr>
          <p:cNvPicPr>
            <a:picLocks noChangeAspect="1"/>
          </p:cNvPicPr>
          <p:nvPr userDrawn="1"/>
        </p:nvPicPr>
        <p:blipFill>
          <a:blip r:embed="rId116">
            <a:extLst>
              <a:ext uri="{96DAC541-7B7A-43D3-8B79-37D633B846F1}">
                <asvg:svgBlip xmlns:asvg="http://schemas.microsoft.com/office/drawing/2016/SVG/main" r:embed="rId117"/>
              </a:ext>
            </a:extLst>
          </a:blip>
          <a:stretch>
            <a:fillRect/>
          </a:stretch>
        </p:blipFill>
        <p:spPr>
          <a:xfrm>
            <a:off x="3415429" y="3069653"/>
            <a:ext cx="228600" cy="228600"/>
          </a:xfrm>
          <a:prstGeom prst="rect">
            <a:avLst/>
          </a:prstGeom>
        </p:spPr>
      </p:pic>
      <p:pic>
        <p:nvPicPr>
          <p:cNvPr id="243" name="Graphic 242">
            <a:extLst>
              <a:ext uri="{FF2B5EF4-FFF2-40B4-BE49-F238E27FC236}">
                <a16:creationId xmlns:a16="http://schemas.microsoft.com/office/drawing/2014/main" id="{26CAB35C-D64F-1B40-921A-F6A50D72DB2F}"/>
              </a:ext>
            </a:extLst>
          </p:cNvPr>
          <p:cNvPicPr>
            <a:picLocks noChangeAspect="1"/>
          </p:cNvPicPr>
          <p:nvPr userDrawn="1"/>
        </p:nvPicPr>
        <p:blipFill>
          <a:blip r:embed="rId118">
            <a:extLst>
              <a:ext uri="{96DAC541-7B7A-43D3-8B79-37D633B846F1}">
                <asvg:svgBlip xmlns:asvg="http://schemas.microsoft.com/office/drawing/2016/SVG/main" r:embed="rId119"/>
              </a:ext>
            </a:extLst>
          </a:blip>
          <a:stretch>
            <a:fillRect/>
          </a:stretch>
        </p:blipFill>
        <p:spPr>
          <a:xfrm>
            <a:off x="3013789" y="3069653"/>
            <a:ext cx="228600" cy="228600"/>
          </a:xfrm>
          <a:prstGeom prst="rect">
            <a:avLst/>
          </a:prstGeom>
        </p:spPr>
      </p:pic>
      <p:pic>
        <p:nvPicPr>
          <p:cNvPr id="245" name="Graphic 244">
            <a:extLst>
              <a:ext uri="{FF2B5EF4-FFF2-40B4-BE49-F238E27FC236}">
                <a16:creationId xmlns:a16="http://schemas.microsoft.com/office/drawing/2014/main" id="{FD010480-862A-024A-9298-411DCC8CDAC5}"/>
              </a:ext>
            </a:extLst>
          </p:cNvPr>
          <p:cNvPicPr>
            <a:picLocks noChangeAspect="1"/>
          </p:cNvPicPr>
          <p:nvPr userDrawn="1"/>
        </p:nvPicPr>
        <p:blipFill>
          <a:blip r:embed="rId120">
            <a:extLst>
              <a:ext uri="{96DAC541-7B7A-43D3-8B79-37D633B846F1}">
                <asvg:svgBlip xmlns:asvg="http://schemas.microsoft.com/office/drawing/2016/SVG/main" r:embed="rId121"/>
              </a:ext>
            </a:extLst>
          </a:blip>
          <a:stretch>
            <a:fillRect/>
          </a:stretch>
        </p:blipFill>
        <p:spPr>
          <a:xfrm>
            <a:off x="2637850" y="3069653"/>
            <a:ext cx="228600" cy="228600"/>
          </a:xfrm>
          <a:prstGeom prst="rect">
            <a:avLst/>
          </a:prstGeom>
        </p:spPr>
      </p:pic>
      <p:pic>
        <p:nvPicPr>
          <p:cNvPr id="247" name="Graphic 246">
            <a:extLst>
              <a:ext uri="{FF2B5EF4-FFF2-40B4-BE49-F238E27FC236}">
                <a16:creationId xmlns:a16="http://schemas.microsoft.com/office/drawing/2014/main" id="{3EDCB658-1815-0A4A-A73E-712D74EF63DD}"/>
              </a:ext>
            </a:extLst>
          </p:cNvPr>
          <p:cNvPicPr>
            <a:picLocks noChangeAspect="1"/>
          </p:cNvPicPr>
          <p:nvPr userDrawn="1"/>
        </p:nvPicPr>
        <p:blipFill>
          <a:blip r:embed="rId122">
            <a:extLst>
              <a:ext uri="{96DAC541-7B7A-43D3-8B79-37D633B846F1}">
                <asvg:svgBlip xmlns:asvg="http://schemas.microsoft.com/office/drawing/2016/SVG/main" r:embed="rId123"/>
              </a:ext>
            </a:extLst>
          </a:blip>
          <a:stretch>
            <a:fillRect/>
          </a:stretch>
        </p:blipFill>
        <p:spPr>
          <a:xfrm>
            <a:off x="2219288" y="3069653"/>
            <a:ext cx="228600" cy="228600"/>
          </a:xfrm>
          <a:prstGeom prst="rect">
            <a:avLst/>
          </a:prstGeom>
        </p:spPr>
      </p:pic>
      <p:pic>
        <p:nvPicPr>
          <p:cNvPr id="249" name="Graphic 248">
            <a:extLst>
              <a:ext uri="{FF2B5EF4-FFF2-40B4-BE49-F238E27FC236}">
                <a16:creationId xmlns:a16="http://schemas.microsoft.com/office/drawing/2014/main" id="{B11A6CCA-E553-B64F-97E5-816AED81FA93}"/>
              </a:ext>
            </a:extLst>
          </p:cNvPr>
          <p:cNvPicPr>
            <a:picLocks noChangeAspect="1"/>
          </p:cNvPicPr>
          <p:nvPr userDrawn="1"/>
        </p:nvPicPr>
        <p:blipFill>
          <a:blip r:embed="rId124">
            <a:extLst>
              <a:ext uri="{96DAC541-7B7A-43D3-8B79-37D633B846F1}">
                <asvg:svgBlip xmlns:asvg="http://schemas.microsoft.com/office/drawing/2016/SVG/main" r:embed="rId125"/>
              </a:ext>
            </a:extLst>
          </a:blip>
          <a:stretch>
            <a:fillRect/>
          </a:stretch>
        </p:blipFill>
        <p:spPr>
          <a:xfrm>
            <a:off x="1413030" y="3069653"/>
            <a:ext cx="165100" cy="228600"/>
          </a:xfrm>
          <a:prstGeom prst="rect">
            <a:avLst/>
          </a:prstGeom>
        </p:spPr>
      </p:pic>
      <p:pic>
        <p:nvPicPr>
          <p:cNvPr id="251" name="Graphic 250">
            <a:extLst>
              <a:ext uri="{FF2B5EF4-FFF2-40B4-BE49-F238E27FC236}">
                <a16:creationId xmlns:a16="http://schemas.microsoft.com/office/drawing/2014/main" id="{80BC9D4D-B52D-F748-9152-1E306072AF7A}"/>
              </a:ext>
            </a:extLst>
          </p:cNvPr>
          <p:cNvPicPr>
            <a:picLocks noChangeAspect="1"/>
          </p:cNvPicPr>
          <p:nvPr userDrawn="1"/>
        </p:nvPicPr>
        <p:blipFill>
          <a:blip r:embed="rId126">
            <a:extLst>
              <a:ext uri="{96DAC541-7B7A-43D3-8B79-37D633B846F1}">
                <asvg:svgBlip xmlns:asvg="http://schemas.microsoft.com/office/drawing/2016/SVG/main" r:embed="rId127"/>
              </a:ext>
            </a:extLst>
          </a:blip>
          <a:stretch>
            <a:fillRect/>
          </a:stretch>
        </p:blipFill>
        <p:spPr>
          <a:xfrm>
            <a:off x="946578" y="3088703"/>
            <a:ext cx="203200" cy="190500"/>
          </a:xfrm>
          <a:prstGeom prst="rect">
            <a:avLst/>
          </a:prstGeom>
        </p:spPr>
      </p:pic>
      <p:pic>
        <p:nvPicPr>
          <p:cNvPr id="253" name="Graphic 252">
            <a:extLst>
              <a:ext uri="{FF2B5EF4-FFF2-40B4-BE49-F238E27FC236}">
                <a16:creationId xmlns:a16="http://schemas.microsoft.com/office/drawing/2014/main" id="{42EB5D2D-9BC1-5544-B7F4-B38BD46B87BF}"/>
              </a:ext>
            </a:extLst>
          </p:cNvPr>
          <p:cNvPicPr>
            <a:picLocks noChangeAspect="1"/>
          </p:cNvPicPr>
          <p:nvPr userDrawn="1"/>
        </p:nvPicPr>
        <p:blipFill>
          <a:blip r:embed="rId128">
            <a:extLst>
              <a:ext uri="{96DAC541-7B7A-43D3-8B79-37D633B846F1}">
                <asvg:svgBlip xmlns:asvg="http://schemas.microsoft.com/office/drawing/2016/SVG/main" r:embed="rId129"/>
              </a:ext>
            </a:extLst>
          </a:blip>
          <a:stretch>
            <a:fillRect/>
          </a:stretch>
        </p:blipFill>
        <p:spPr>
          <a:xfrm>
            <a:off x="1804405" y="3069653"/>
            <a:ext cx="152400" cy="228600"/>
          </a:xfrm>
          <a:prstGeom prst="rect">
            <a:avLst/>
          </a:prstGeom>
        </p:spPr>
      </p:pic>
      <p:pic>
        <p:nvPicPr>
          <p:cNvPr id="261" name="Graphic 260">
            <a:extLst>
              <a:ext uri="{FF2B5EF4-FFF2-40B4-BE49-F238E27FC236}">
                <a16:creationId xmlns:a16="http://schemas.microsoft.com/office/drawing/2014/main" id="{90C944FF-B563-1C40-AADC-E4A832FE440B}"/>
              </a:ext>
            </a:extLst>
          </p:cNvPr>
          <p:cNvPicPr>
            <a:picLocks noChangeAspect="1"/>
          </p:cNvPicPr>
          <p:nvPr userDrawn="1"/>
        </p:nvPicPr>
        <p:blipFill>
          <a:blip r:embed="rId130">
            <a:extLst>
              <a:ext uri="{96DAC541-7B7A-43D3-8B79-37D633B846F1}">
                <asvg:svgBlip xmlns:asvg="http://schemas.microsoft.com/office/drawing/2016/SVG/main" r:embed="rId131"/>
              </a:ext>
            </a:extLst>
          </a:blip>
          <a:stretch>
            <a:fillRect/>
          </a:stretch>
        </p:blipFill>
        <p:spPr>
          <a:xfrm>
            <a:off x="504825" y="3069653"/>
            <a:ext cx="228600" cy="228600"/>
          </a:xfrm>
          <a:prstGeom prst="rect">
            <a:avLst/>
          </a:prstGeom>
        </p:spPr>
      </p:pic>
      <p:pic>
        <p:nvPicPr>
          <p:cNvPr id="263" name="Graphic 262">
            <a:extLst>
              <a:ext uri="{FF2B5EF4-FFF2-40B4-BE49-F238E27FC236}">
                <a16:creationId xmlns:a16="http://schemas.microsoft.com/office/drawing/2014/main" id="{695419F6-1B09-9A47-905C-A5D6674F64DD}"/>
              </a:ext>
            </a:extLst>
          </p:cNvPr>
          <p:cNvPicPr>
            <a:picLocks noChangeAspect="1"/>
          </p:cNvPicPr>
          <p:nvPr userDrawn="1"/>
        </p:nvPicPr>
        <p:blipFill>
          <a:blip r:embed="rId132">
            <a:extLst>
              <a:ext uri="{96DAC541-7B7A-43D3-8B79-37D633B846F1}">
                <asvg:svgBlip xmlns:asvg="http://schemas.microsoft.com/office/drawing/2016/SVG/main" r:embed="rId133"/>
              </a:ext>
            </a:extLst>
          </a:blip>
          <a:stretch>
            <a:fillRect/>
          </a:stretch>
        </p:blipFill>
        <p:spPr>
          <a:xfrm>
            <a:off x="504825" y="2539880"/>
            <a:ext cx="228600" cy="190500"/>
          </a:xfrm>
          <a:prstGeom prst="rect">
            <a:avLst/>
          </a:prstGeom>
        </p:spPr>
      </p:pic>
      <p:pic>
        <p:nvPicPr>
          <p:cNvPr id="265" name="Graphic 264">
            <a:extLst>
              <a:ext uri="{FF2B5EF4-FFF2-40B4-BE49-F238E27FC236}">
                <a16:creationId xmlns:a16="http://schemas.microsoft.com/office/drawing/2014/main" id="{407DB9ED-12D1-474D-B769-B6505B012F97}"/>
              </a:ext>
            </a:extLst>
          </p:cNvPr>
          <p:cNvPicPr>
            <a:picLocks noChangeAspect="1"/>
          </p:cNvPicPr>
          <p:nvPr userDrawn="1"/>
        </p:nvPicPr>
        <p:blipFill>
          <a:blip r:embed="rId134">
            <a:extLst>
              <a:ext uri="{96DAC541-7B7A-43D3-8B79-37D633B846F1}">
                <asvg:svgBlip xmlns:asvg="http://schemas.microsoft.com/office/drawing/2016/SVG/main" r:embed="rId135"/>
              </a:ext>
            </a:extLst>
          </a:blip>
          <a:stretch>
            <a:fillRect/>
          </a:stretch>
        </p:blipFill>
        <p:spPr>
          <a:xfrm>
            <a:off x="933878" y="2520830"/>
            <a:ext cx="228600" cy="228600"/>
          </a:xfrm>
          <a:prstGeom prst="rect">
            <a:avLst/>
          </a:prstGeom>
        </p:spPr>
      </p:pic>
      <p:pic>
        <p:nvPicPr>
          <p:cNvPr id="267" name="Graphic 266">
            <a:extLst>
              <a:ext uri="{FF2B5EF4-FFF2-40B4-BE49-F238E27FC236}">
                <a16:creationId xmlns:a16="http://schemas.microsoft.com/office/drawing/2014/main" id="{76E4C7AB-A16F-5A45-8589-65318C9CF684}"/>
              </a:ext>
            </a:extLst>
          </p:cNvPr>
          <p:cNvPicPr>
            <a:picLocks noChangeAspect="1"/>
          </p:cNvPicPr>
          <p:nvPr userDrawn="1"/>
        </p:nvPicPr>
        <p:blipFill>
          <a:blip r:embed="rId136">
            <a:extLst>
              <a:ext uri="{96DAC541-7B7A-43D3-8B79-37D633B846F1}">
                <asvg:svgBlip xmlns:asvg="http://schemas.microsoft.com/office/drawing/2016/SVG/main" r:embed="rId137"/>
              </a:ext>
            </a:extLst>
          </a:blip>
          <a:stretch>
            <a:fillRect/>
          </a:stretch>
        </p:blipFill>
        <p:spPr>
          <a:xfrm>
            <a:off x="7589391" y="2520830"/>
            <a:ext cx="215900" cy="228600"/>
          </a:xfrm>
          <a:prstGeom prst="rect">
            <a:avLst/>
          </a:prstGeom>
        </p:spPr>
      </p:pic>
      <p:pic>
        <p:nvPicPr>
          <p:cNvPr id="269" name="Graphic 268">
            <a:extLst>
              <a:ext uri="{FF2B5EF4-FFF2-40B4-BE49-F238E27FC236}">
                <a16:creationId xmlns:a16="http://schemas.microsoft.com/office/drawing/2014/main" id="{7B8DDA80-AE67-E049-9710-1E0BD01B7ACA}"/>
              </a:ext>
            </a:extLst>
          </p:cNvPr>
          <p:cNvPicPr>
            <a:picLocks noChangeAspect="1"/>
          </p:cNvPicPr>
          <p:nvPr userDrawn="1"/>
        </p:nvPicPr>
        <p:blipFill>
          <a:blip r:embed="rId138">
            <a:extLst>
              <a:ext uri="{96DAC541-7B7A-43D3-8B79-37D633B846F1}">
                <asvg:svgBlip xmlns:asvg="http://schemas.microsoft.com/office/drawing/2016/SVG/main" r:embed="rId139"/>
              </a:ext>
            </a:extLst>
          </a:blip>
          <a:stretch>
            <a:fillRect/>
          </a:stretch>
        </p:blipFill>
        <p:spPr>
          <a:xfrm>
            <a:off x="7172543" y="2539880"/>
            <a:ext cx="228600" cy="190500"/>
          </a:xfrm>
          <a:prstGeom prst="rect">
            <a:avLst/>
          </a:prstGeom>
        </p:spPr>
      </p:pic>
      <p:pic>
        <p:nvPicPr>
          <p:cNvPr id="271" name="Graphic 270">
            <a:extLst>
              <a:ext uri="{FF2B5EF4-FFF2-40B4-BE49-F238E27FC236}">
                <a16:creationId xmlns:a16="http://schemas.microsoft.com/office/drawing/2014/main" id="{488F3CD9-BC66-B249-BF24-9794E39C9117}"/>
              </a:ext>
            </a:extLst>
          </p:cNvPr>
          <p:cNvPicPr>
            <a:picLocks noChangeAspect="1"/>
          </p:cNvPicPr>
          <p:nvPr userDrawn="1"/>
        </p:nvPicPr>
        <p:blipFill>
          <a:blip r:embed="rId140">
            <a:extLst>
              <a:ext uri="{96DAC541-7B7A-43D3-8B79-37D633B846F1}">
                <asvg:svgBlip xmlns:asvg="http://schemas.microsoft.com/office/drawing/2016/SVG/main" r:embed="rId141"/>
              </a:ext>
            </a:extLst>
          </a:blip>
          <a:stretch>
            <a:fillRect/>
          </a:stretch>
        </p:blipFill>
        <p:spPr>
          <a:xfrm>
            <a:off x="6726935" y="2520830"/>
            <a:ext cx="228600" cy="228600"/>
          </a:xfrm>
          <a:prstGeom prst="rect">
            <a:avLst/>
          </a:prstGeom>
        </p:spPr>
      </p:pic>
      <p:pic>
        <p:nvPicPr>
          <p:cNvPr id="273" name="Graphic 272">
            <a:extLst>
              <a:ext uri="{FF2B5EF4-FFF2-40B4-BE49-F238E27FC236}">
                <a16:creationId xmlns:a16="http://schemas.microsoft.com/office/drawing/2014/main" id="{F6095CA0-CC31-5A46-A280-98E70FEFACF8}"/>
              </a:ext>
            </a:extLst>
          </p:cNvPr>
          <p:cNvPicPr>
            <a:picLocks noChangeAspect="1"/>
          </p:cNvPicPr>
          <p:nvPr userDrawn="1"/>
        </p:nvPicPr>
        <p:blipFill>
          <a:blip r:embed="rId142">
            <a:extLst>
              <a:ext uri="{96DAC541-7B7A-43D3-8B79-37D633B846F1}">
                <asvg:svgBlip xmlns:asvg="http://schemas.microsoft.com/office/drawing/2016/SVG/main" r:embed="rId143"/>
              </a:ext>
            </a:extLst>
          </a:blip>
          <a:stretch>
            <a:fillRect/>
          </a:stretch>
        </p:blipFill>
        <p:spPr>
          <a:xfrm>
            <a:off x="6295059" y="2558930"/>
            <a:ext cx="228600" cy="152400"/>
          </a:xfrm>
          <a:prstGeom prst="rect">
            <a:avLst/>
          </a:prstGeom>
        </p:spPr>
      </p:pic>
      <p:pic>
        <p:nvPicPr>
          <p:cNvPr id="275" name="Graphic 274">
            <a:extLst>
              <a:ext uri="{FF2B5EF4-FFF2-40B4-BE49-F238E27FC236}">
                <a16:creationId xmlns:a16="http://schemas.microsoft.com/office/drawing/2014/main" id="{7F9832C2-40F3-4B44-A05E-3A630AEAB4BA}"/>
              </a:ext>
            </a:extLst>
          </p:cNvPr>
          <p:cNvPicPr>
            <a:picLocks noChangeAspect="1"/>
          </p:cNvPicPr>
          <p:nvPr userDrawn="1"/>
        </p:nvPicPr>
        <p:blipFill>
          <a:blip r:embed="rId144">
            <a:extLst>
              <a:ext uri="{96DAC541-7B7A-43D3-8B79-37D633B846F1}">
                <asvg:svgBlip xmlns:asvg="http://schemas.microsoft.com/office/drawing/2016/SVG/main" r:embed="rId145"/>
              </a:ext>
            </a:extLst>
          </a:blip>
          <a:stretch>
            <a:fillRect/>
          </a:stretch>
        </p:blipFill>
        <p:spPr>
          <a:xfrm>
            <a:off x="5920367" y="2514480"/>
            <a:ext cx="152400" cy="241300"/>
          </a:xfrm>
          <a:prstGeom prst="rect">
            <a:avLst/>
          </a:prstGeom>
        </p:spPr>
      </p:pic>
      <p:pic>
        <p:nvPicPr>
          <p:cNvPr id="277" name="Graphic 276">
            <a:extLst>
              <a:ext uri="{FF2B5EF4-FFF2-40B4-BE49-F238E27FC236}">
                <a16:creationId xmlns:a16="http://schemas.microsoft.com/office/drawing/2014/main" id="{85BCABAE-60DF-CF49-AEC2-8C4E612561B9}"/>
              </a:ext>
            </a:extLst>
          </p:cNvPr>
          <p:cNvPicPr>
            <a:picLocks noChangeAspect="1"/>
          </p:cNvPicPr>
          <p:nvPr userDrawn="1"/>
        </p:nvPicPr>
        <p:blipFill>
          <a:blip r:embed="rId146">
            <a:extLst>
              <a:ext uri="{96DAC541-7B7A-43D3-8B79-37D633B846F1}">
                <asvg:svgBlip xmlns:asvg="http://schemas.microsoft.com/office/drawing/2016/SVG/main" r:embed="rId147"/>
              </a:ext>
            </a:extLst>
          </a:blip>
          <a:stretch>
            <a:fillRect/>
          </a:stretch>
        </p:blipFill>
        <p:spPr>
          <a:xfrm>
            <a:off x="5439215" y="2514480"/>
            <a:ext cx="228600" cy="241300"/>
          </a:xfrm>
          <a:prstGeom prst="rect">
            <a:avLst/>
          </a:prstGeom>
        </p:spPr>
      </p:pic>
      <p:pic>
        <p:nvPicPr>
          <p:cNvPr id="278" name="Graphic 277">
            <a:extLst>
              <a:ext uri="{FF2B5EF4-FFF2-40B4-BE49-F238E27FC236}">
                <a16:creationId xmlns:a16="http://schemas.microsoft.com/office/drawing/2014/main" id="{6ABD59FE-875B-634F-962E-250487AAA502}"/>
              </a:ext>
            </a:extLst>
          </p:cNvPr>
          <p:cNvPicPr>
            <a:picLocks noChangeAspect="1"/>
          </p:cNvPicPr>
          <p:nvPr userDrawn="1"/>
        </p:nvPicPr>
        <p:blipFill>
          <a:blip r:embed="rId148">
            <a:extLst>
              <a:ext uri="{96DAC541-7B7A-43D3-8B79-37D633B846F1}">
                <asvg:svgBlip xmlns:asvg="http://schemas.microsoft.com/office/drawing/2016/SVG/main" r:embed="rId149"/>
              </a:ext>
            </a:extLst>
          </a:blip>
          <a:stretch>
            <a:fillRect/>
          </a:stretch>
        </p:blipFill>
        <p:spPr>
          <a:xfrm>
            <a:off x="504825" y="3643876"/>
            <a:ext cx="228600" cy="241300"/>
          </a:xfrm>
          <a:prstGeom prst="rect">
            <a:avLst/>
          </a:prstGeom>
        </p:spPr>
      </p:pic>
      <p:pic>
        <p:nvPicPr>
          <p:cNvPr id="279" name="Graphic 278">
            <a:extLst>
              <a:ext uri="{FF2B5EF4-FFF2-40B4-BE49-F238E27FC236}">
                <a16:creationId xmlns:a16="http://schemas.microsoft.com/office/drawing/2014/main" id="{57DC2A4C-42DC-8648-A536-7CC9E50FC985}"/>
              </a:ext>
            </a:extLst>
          </p:cNvPr>
          <p:cNvPicPr>
            <a:picLocks noChangeAspect="1"/>
          </p:cNvPicPr>
          <p:nvPr userDrawn="1"/>
        </p:nvPicPr>
        <p:blipFill>
          <a:blip r:embed="rId150">
            <a:extLst>
              <a:ext uri="{96DAC541-7B7A-43D3-8B79-37D633B846F1}">
                <asvg:svgBlip xmlns:asvg="http://schemas.microsoft.com/office/drawing/2016/SVG/main" r:embed="rId151"/>
              </a:ext>
            </a:extLst>
          </a:blip>
          <a:stretch>
            <a:fillRect/>
          </a:stretch>
        </p:blipFill>
        <p:spPr>
          <a:xfrm>
            <a:off x="971978" y="3643876"/>
            <a:ext cx="152400" cy="241300"/>
          </a:xfrm>
          <a:prstGeom prst="rect">
            <a:avLst/>
          </a:prstGeom>
        </p:spPr>
      </p:pic>
      <p:pic>
        <p:nvPicPr>
          <p:cNvPr id="280" name="Graphic 279">
            <a:extLst>
              <a:ext uri="{FF2B5EF4-FFF2-40B4-BE49-F238E27FC236}">
                <a16:creationId xmlns:a16="http://schemas.microsoft.com/office/drawing/2014/main" id="{1C53E0DC-99F5-5448-97CB-DCCBB7C7B9F0}"/>
              </a:ext>
            </a:extLst>
          </p:cNvPr>
          <p:cNvPicPr>
            <a:picLocks noChangeAspect="1"/>
          </p:cNvPicPr>
          <p:nvPr userDrawn="1"/>
        </p:nvPicPr>
        <p:blipFill>
          <a:blip r:embed="rId152">
            <a:extLst>
              <a:ext uri="{96DAC541-7B7A-43D3-8B79-37D633B846F1}">
                <asvg:svgBlip xmlns:asvg="http://schemas.microsoft.com/office/drawing/2016/SVG/main" r:embed="rId153"/>
              </a:ext>
            </a:extLst>
          </a:blip>
          <a:stretch>
            <a:fillRect/>
          </a:stretch>
        </p:blipFill>
        <p:spPr>
          <a:xfrm>
            <a:off x="1381280" y="3643876"/>
            <a:ext cx="228600" cy="241300"/>
          </a:xfrm>
          <a:prstGeom prst="rect">
            <a:avLst/>
          </a:prstGeom>
        </p:spPr>
      </p:pic>
      <p:pic>
        <p:nvPicPr>
          <p:cNvPr id="281" name="Graphic 280">
            <a:extLst>
              <a:ext uri="{FF2B5EF4-FFF2-40B4-BE49-F238E27FC236}">
                <a16:creationId xmlns:a16="http://schemas.microsoft.com/office/drawing/2014/main" id="{083B58D2-5187-C940-BB21-4B766225F239}"/>
              </a:ext>
            </a:extLst>
          </p:cNvPr>
          <p:cNvPicPr>
            <a:picLocks noChangeAspect="1"/>
          </p:cNvPicPr>
          <p:nvPr userDrawn="1"/>
        </p:nvPicPr>
        <p:blipFill>
          <a:blip r:embed="rId154">
            <a:extLst>
              <a:ext uri="{96DAC541-7B7A-43D3-8B79-37D633B846F1}">
                <asvg:svgBlip xmlns:asvg="http://schemas.microsoft.com/office/drawing/2016/SVG/main" r:embed="rId155"/>
              </a:ext>
            </a:extLst>
          </a:blip>
          <a:stretch>
            <a:fillRect/>
          </a:stretch>
        </p:blipFill>
        <p:spPr>
          <a:xfrm>
            <a:off x="1766305" y="3637526"/>
            <a:ext cx="228600" cy="254000"/>
          </a:xfrm>
          <a:prstGeom prst="rect">
            <a:avLst/>
          </a:prstGeom>
        </p:spPr>
      </p:pic>
      <p:pic>
        <p:nvPicPr>
          <p:cNvPr id="282" name="Graphic 281">
            <a:extLst>
              <a:ext uri="{FF2B5EF4-FFF2-40B4-BE49-F238E27FC236}">
                <a16:creationId xmlns:a16="http://schemas.microsoft.com/office/drawing/2014/main" id="{BEFA1B42-860A-DF41-ABA4-9F7AE1BE830F}"/>
              </a:ext>
            </a:extLst>
          </p:cNvPr>
          <p:cNvPicPr>
            <a:picLocks noChangeAspect="1"/>
          </p:cNvPicPr>
          <p:nvPr userDrawn="1"/>
        </p:nvPicPr>
        <p:blipFill>
          <a:blip r:embed="rId156">
            <a:extLst>
              <a:ext uri="{96DAC541-7B7A-43D3-8B79-37D633B846F1}">
                <asvg:svgBlip xmlns:asvg="http://schemas.microsoft.com/office/drawing/2016/SVG/main" r:embed="rId157"/>
              </a:ext>
            </a:extLst>
          </a:blip>
          <a:stretch>
            <a:fillRect/>
          </a:stretch>
        </p:blipFill>
        <p:spPr>
          <a:xfrm>
            <a:off x="2219288" y="3650226"/>
            <a:ext cx="228600" cy="228600"/>
          </a:xfrm>
          <a:prstGeom prst="rect">
            <a:avLst/>
          </a:prstGeom>
        </p:spPr>
      </p:pic>
      <p:pic>
        <p:nvPicPr>
          <p:cNvPr id="283" name="Graphic 282">
            <a:extLst>
              <a:ext uri="{FF2B5EF4-FFF2-40B4-BE49-F238E27FC236}">
                <a16:creationId xmlns:a16="http://schemas.microsoft.com/office/drawing/2014/main" id="{26B428B2-E622-F146-B803-E45D5B6F63DA}"/>
              </a:ext>
            </a:extLst>
          </p:cNvPr>
          <p:cNvPicPr>
            <a:picLocks noChangeAspect="1"/>
          </p:cNvPicPr>
          <p:nvPr userDrawn="1"/>
        </p:nvPicPr>
        <p:blipFill>
          <a:blip r:embed="rId158">
            <a:extLst>
              <a:ext uri="{96DAC541-7B7A-43D3-8B79-37D633B846F1}">
                <asvg:svgBlip xmlns:asvg="http://schemas.microsoft.com/office/drawing/2016/SVG/main" r:embed="rId159"/>
              </a:ext>
            </a:extLst>
          </a:blip>
          <a:stretch>
            <a:fillRect/>
          </a:stretch>
        </p:blipFill>
        <p:spPr>
          <a:xfrm>
            <a:off x="2631500" y="3662926"/>
            <a:ext cx="241300" cy="203200"/>
          </a:xfrm>
          <a:prstGeom prst="rect">
            <a:avLst/>
          </a:prstGeom>
        </p:spPr>
      </p:pic>
      <p:pic>
        <p:nvPicPr>
          <p:cNvPr id="284" name="Graphic 283">
            <a:extLst>
              <a:ext uri="{FF2B5EF4-FFF2-40B4-BE49-F238E27FC236}">
                <a16:creationId xmlns:a16="http://schemas.microsoft.com/office/drawing/2014/main" id="{EE160DA8-6C02-4347-ACF0-B27FB954FF7D}"/>
              </a:ext>
            </a:extLst>
          </p:cNvPr>
          <p:cNvPicPr>
            <a:picLocks noChangeAspect="1"/>
          </p:cNvPicPr>
          <p:nvPr userDrawn="1"/>
        </p:nvPicPr>
        <p:blipFill>
          <a:blip r:embed="rId160">
            <a:extLst>
              <a:ext uri="{96DAC541-7B7A-43D3-8B79-37D633B846F1}">
                <asvg:svgBlip xmlns:asvg="http://schemas.microsoft.com/office/drawing/2016/SVG/main" r:embed="rId161"/>
              </a:ext>
            </a:extLst>
          </a:blip>
          <a:stretch>
            <a:fillRect/>
          </a:stretch>
        </p:blipFill>
        <p:spPr>
          <a:xfrm>
            <a:off x="3007439" y="3650226"/>
            <a:ext cx="241300" cy="228600"/>
          </a:xfrm>
          <a:prstGeom prst="rect">
            <a:avLst/>
          </a:prstGeom>
        </p:spPr>
      </p:pic>
      <p:pic>
        <p:nvPicPr>
          <p:cNvPr id="285" name="Graphic 284">
            <a:extLst>
              <a:ext uri="{FF2B5EF4-FFF2-40B4-BE49-F238E27FC236}">
                <a16:creationId xmlns:a16="http://schemas.microsoft.com/office/drawing/2014/main" id="{748E8CE1-96AE-EB48-8DDC-EF5AB2045C22}"/>
              </a:ext>
            </a:extLst>
          </p:cNvPr>
          <p:cNvPicPr>
            <a:picLocks noChangeAspect="1"/>
          </p:cNvPicPr>
          <p:nvPr userDrawn="1"/>
        </p:nvPicPr>
        <p:blipFill>
          <a:blip r:embed="rId162">
            <a:extLst>
              <a:ext uri="{96DAC541-7B7A-43D3-8B79-37D633B846F1}">
                <asvg:svgBlip xmlns:asvg="http://schemas.microsoft.com/office/drawing/2016/SVG/main" r:embed="rId163"/>
              </a:ext>
            </a:extLst>
          </a:blip>
          <a:stretch>
            <a:fillRect/>
          </a:stretch>
        </p:blipFill>
        <p:spPr>
          <a:xfrm>
            <a:off x="3409079" y="3650226"/>
            <a:ext cx="241300" cy="228600"/>
          </a:xfrm>
          <a:prstGeom prst="rect">
            <a:avLst/>
          </a:prstGeom>
        </p:spPr>
      </p:pic>
      <p:pic>
        <p:nvPicPr>
          <p:cNvPr id="286" name="Graphic 285">
            <a:extLst>
              <a:ext uri="{FF2B5EF4-FFF2-40B4-BE49-F238E27FC236}">
                <a16:creationId xmlns:a16="http://schemas.microsoft.com/office/drawing/2014/main" id="{BF8997B8-B18C-E740-B1AF-3E438864B8E3}"/>
              </a:ext>
            </a:extLst>
          </p:cNvPr>
          <p:cNvPicPr>
            <a:picLocks noChangeAspect="1"/>
          </p:cNvPicPr>
          <p:nvPr userDrawn="1"/>
        </p:nvPicPr>
        <p:blipFill>
          <a:blip r:embed="rId164">
            <a:extLst>
              <a:ext uri="{96DAC541-7B7A-43D3-8B79-37D633B846F1}">
                <asvg:svgBlip xmlns:asvg="http://schemas.microsoft.com/office/drawing/2016/SVG/main" r:embed="rId165"/>
              </a:ext>
            </a:extLst>
          </a:blip>
          <a:stretch>
            <a:fillRect/>
          </a:stretch>
        </p:blipFill>
        <p:spPr>
          <a:xfrm>
            <a:off x="3827375" y="3650226"/>
            <a:ext cx="241300" cy="228600"/>
          </a:xfrm>
          <a:prstGeom prst="rect">
            <a:avLst/>
          </a:prstGeom>
        </p:spPr>
      </p:pic>
      <p:pic>
        <p:nvPicPr>
          <p:cNvPr id="287" name="Graphic 286">
            <a:extLst>
              <a:ext uri="{FF2B5EF4-FFF2-40B4-BE49-F238E27FC236}">
                <a16:creationId xmlns:a16="http://schemas.microsoft.com/office/drawing/2014/main" id="{5492BB07-B446-E246-89C4-2B685DFFBA0C}"/>
              </a:ext>
            </a:extLst>
          </p:cNvPr>
          <p:cNvPicPr>
            <a:picLocks noChangeAspect="1"/>
          </p:cNvPicPr>
          <p:nvPr userDrawn="1"/>
        </p:nvPicPr>
        <p:blipFill>
          <a:blip r:embed="rId166">
            <a:extLst>
              <a:ext uri="{96DAC541-7B7A-43D3-8B79-37D633B846F1}">
                <asvg:svgBlip xmlns:asvg="http://schemas.microsoft.com/office/drawing/2016/SVG/main" r:embed="rId167"/>
              </a:ext>
            </a:extLst>
          </a:blip>
          <a:stretch>
            <a:fillRect/>
          </a:stretch>
        </p:blipFill>
        <p:spPr>
          <a:xfrm>
            <a:off x="8372475" y="3063303"/>
            <a:ext cx="266700" cy="241300"/>
          </a:xfrm>
          <a:prstGeom prst="rect">
            <a:avLst/>
          </a:prstGeom>
        </p:spPr>
      </p:pic>
      <p:pic>
        <p:nvPicPr>
          <p:cNvPr id="288" name="Graphic 287">
            <a:extLst>
              <a:ext uri="{FF2B5EF4-FFF2-40B4-BE49-F238E27FC236}">
                <a16:creationId xmlns:a16="http://schemas.microsoft.com/office/drawing/2014/main" id="{A9A36A2B-A824-B243-9D07-59787926382D}"/>
              </a:ext>
            </a:extLst>
          </p:cNvPr>
          <p:cNvPicPr>
            <a:picLocks noChangeAspect="1"/>
          </p:cNvPicPr>
          <p:nvPr userDrawn="1"/>
        </p:nvPicPr>
        <p:blipFill>
          <a:blip r:embed="rId168">
            <a:extLst>
              <a:ext uri="{96DAC541-7B7A-43D3-8B79-37D633B846F1}">
                <asvg:svgBlip xmlns:asvg="http://schemas.microsoft.com/office/drawing/2016/SVG/main" r:embed="rId169"/>
              </a:ext>
            </a:extLst>
          </a:blip>
          <a:stretch>
            <a:fillRect/>
          </a:stretch>
        </p:blipFill>
        <p:spPr>
          <a:xfrm>
            <a:off x="8021234" y="3063303"/>
            <a:ext cx="241300" cy="241300"/>
          </a:xfrm>
          <a:prstGeom prst="rect">
            <a:avLst/>
          </a:prstGeom>
        </p:spPr>
      </p:pic>
      <p:pic>
        <p:nvPicPr>
          <p:cNvPr id="289" name="Graphic 288">
            <a:extLst>
              <a:ext uri="{FF2B5EF4-FFF2-40B4-BE49-F238E27FC236}">
                <a16:creationId xmlns:a16="http://schemas.microsoft.com/office/drawing/2014/main" id="{46F322A7-6C6A-054D-A900-F75D68C35C56}"/>
              </a:ext>
            </a:extLst>
          </p:cNvPr>
          <p:cNvPicPr>
            <a:picLocks noChangeAspect="1"/>
          </p:cNvPicPr>
          <p:nvPr userDrawn="1"/>
        </p:nvPicPr>
        <p:blipFill>
          <a:blip r:embed="rId170">
            <a:extLst>
              <a:ext uri="{96DAC541-7B7A-43D3-8B79-37D633B846F1}">
                <asvg:svgBlip xmlns:asvg="http://schemas.microsoft.com/office/drawing/2016/SVG/main" r:embed="rId171"/>
              </a:ext>
            </a:extLst>
          </a:blip>
          <a:stretch>
            <a:fillRect/>
          </a:stretch>
        </p:blipFill>
        <p:spPr>
          <a:xfrm>
            <a:off x="7602091" y="3069653"/>
            <a:ext cx="190500" cy="228600"/>
          </a:xfrm>
          <a:prstGeom prst="rect">
            <a:avLst/>
          </a:prstGeom>
        </p:spPr>
      </p:pic>
      <p:pic>
        <p:nvPicPr>
          <p:cNvPr id="290" name="Graphic 289">
            <a:extLst>
              <a:ext uri="{FF2B5EF4-FFF2-40B4-BE49-F238E27FC236}">
                <a16:creationId xmlns:a16="http://schemas.microsoft.com/office/drawing/2014/main" id="{D5EB3740-8506-2546-905B-48523A231C86}"/>
              </a:ext>
            </a:extLst>
          </p:cNvPr>
          <p:cNvPicPr>
            <a:picLocks noChangeAspect="1"/>
          </p:cNvPicPr>
          <p:nvPr userDrawn="1"/>
        </p:nvPicPr>
        <p:blipFill>
          <a:blip r:embed="rId172">
            <a:extLst>
              <a:ext uri="{96DAC541-7B7A-43D3-8B79-37D633B846F1}">
                <asvg:svgBlip xmlns:asvg="http://schemas.microsoft.com/office/drawing/2016/SVG/main" r:embed="rId173"/>
              </a:ext>
            </a:extLst>
          </a:blip>
          <a:stretch>
            <a:fillRect/>
          </a:stretch>
        </p:blipFill>
        <p:spPr>
          <a:xfrm>
            <a:off x="7172543" y="3069653"/>
            <a:ext cx="228600" cy="228600"/>
          </a:xfrm>
          <a:prstGeom prst="rect">
            <a:avLst/>
          </a:prstGeom>
        </p:spPr>
      </p:pic>
      <p:pic>
        <p:nvPicPr>
          <p:cNvPr id="291" name="Graphic 290">
            <a:extLst>
              <a:ext uri="{FF2B5EF4-FFF2-40B4-BE49-F238E27FC236}">
                <a16:creationId xmlns:a16="http://schemas.microsoft.com/office/drawing/2014/main" id="{73E05336-F8A3-5446-8885-5575D89036BC}"/>
              </a:ext>
            </a:extLst>
          </p:cNvPr>
          <p:cNvPicPr>
            <a:picLocks noChangeAspect="1"/>
          </p:cNvPicPr>
          <p:nvPr userDrawn="1"/>
        </p:nvPicPr>
        <p:blipFill>
          <a:blip r:embed="rId174">
            <a:extLst>
              <a:ext uri="{96DAC541-7B7A-43D3-8B79-37D633B846F1}">
                <asvg:svgBlip xmlns:asvg="http://schemas.microsoft.com/office/drawing/2016/SVG/main" r:embed="rId175"/>
              </a:ext>
            </a:extLst>
          </a:blip>
          <a:stretch>
            <a:fillRect/>
          </a:stretch>
        </p:blipFill>
        <p:spPr>
          <a:xfrm>
            <a:off x="6745985" y="3069653"/>
            <a:ext cx="190500" cy="228600"/>
          </a:xfrm>
          <a:prstGeom prst="rect">
            <a:avLst/>
          </a:prstGeom>
        </p:spPr>
      </p:pic>
      <p:pic>
        <p:nvPicPr>
          <p:cNvPr id="292" name="Graphic 291">
            <a:extLst>
              <a:ext uri="{FF2B5EF4-FFF2-40B4-BE49-F238E27FC236}">
                <a16:creationId xmlns:a16="http://schemas.microsoft.com/office/drawing/2014/main" id="{F2C6AF3D-9E89-2040-B79D-0C011FB619BC}"/>
              </a:ext>
            </a:extLst>
          </p:cNvPr>
          <p:cNvPicPr>
            <a:picLocks noChangeAspect="1"/>
          </p:cNvPicPr>
          <p:nvPr userDrawn="1"/>
        </p:nvPicPr>
        <p:blipFill>
          <a:blip r:embed="rId176">
            <a:extLst>
              <a:ext uri="{96DAC541-7B7A-43D3-8B79-37D633B846F1}">
                <asvg:svgBlip xmlns:asvg="http://schemas.microsoft.com/office/drawing/2016/SVG/main" r:embed="rId177"/>
              </a:ext>
            </a:extLst>
          </a:blip>
          <a:stretch>
            <a:fillRect/>
          </a:stretch>
        </p:blipFill>
        <p:spPr>
          <a:xfrm>
            <a:off x="6301409" y="3076003"/>
            <a:ext cx="215900" cy="215900"/>
          </a:xfrm>
          <a:prstGeom prst="rect">
            <a:avLst/>
          </a:prstGeom>
        </p:spPr>
      </p:pic>
      <p:sp>
        <p:nvSpPr>
          <p:cNvPr id="293" name="TextBox 292">
            <a:extLst>
              <a:ext uri="{FF2B5EF4-FFF2-40B4-BE49-F238E27FC236}">
                <a16:creationId xmlns:a16="http://schemas.microsoft.com/office/drawing/2014/main" id="{5E15BCDA-36AC-CD43-AD48-07174BECAD04}"/>
              </a:ext>
            </a:extLst>
          </p:cNvPr>
          <p:cNvSpPr txBox="1"/>
          <p:nvPr userDrawn="1"/>
        </p:nvSpPr>
        <p:spPr>
          <a:xfrm>
            <a:off x="4218908" y="3576070"/>
            <a:ext cx="4420267" cy="4308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/>
              <a:t>These are a selection of icons that can be pulled from the </a:t>
            </a:r>
            <a:r>
              <a:rPr lang="en-US" sz="1100" b="1"/>
              <a:t>Master Slides</a:t>
            </a:r>
            <a:r>
              <a:rPr lang="en-US" sz="1100"/>
              <a:t>. The color can be adjusted using the </a:t>
            </a:r>
            <a:r>
              <a:rPr lang="en-US" sz="1100" b="1"/>
              <a:t>Shape Outline </a:t>
            </a:r>
            <a:r>
              <a:rPr lang="en-US" sz="1100"/>
              <a:t>option. </a:t>
            </a:r>
          </a:p>
        </p:txBody>
      </p:sp>
      <p:sp>
        <p:nvSpPr>
          <p:cNvPr id="294" name="Slide Number Placeholder 5">
            <a:extLst>
              <a:ext uri="{FF2B5EF4-FFF2-40B4-BE49-F238E27FC236}">
                <a16:creationId xmlns:a16="http://schemas.microsoft.com/office/drawing/2014/main" id="{C895C7AC-7181-F04B-A5D4-8640DD996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9974" y="4821306"/>
            <a:ext cx="409324" cy="215444"/>
          </a:xfrm>
        </p:spPr>
        <p:txBody>
          <a:bodyPr/>
          <a:lstStyle/>
          <a:p>
            <a:fld id="{535EF33A-04D8-4107-96E5-33B70AE88DFF}" type="slidenum">
              <a:rPr lang="en-US" smtClean="0"/>
              <a:t>‹#›</a:t>
            </a:fld>
            <a:endParaRPr lang="en-US"/>
          </a:p>
        </p:txBody>
      </p: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CBDD8D46-6DC4-964E-BD33-A5D2851C0BB3}"/>
              </a:ext>
            </a:extLst>
          </p:cNvPr>
          <p:cNvCxnSpPr>
            <a:cxnSpLocks/>
          </p:cNvCxnSpPr>
          <p:nvPr userDrawn="1"/>
        </p:nvCxnSpPr>
        <p:spPr>
          <a:xfrm>
            <a:off x="4223987" y="3542029"/>
            <a:ext cx="0" cy="461011"/>
          </a:xfrm>
          <a:prstGeom prst="line">
            <a:avLst/>
          </a:prstGeom>
          <a:ln w="31750">
            <a:solidFill>
              <a:srgbClr val="0097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3532DE69-1B5B-D641-A0AF-01AE4689B151}"/>
              </a:ext>
            </a:extLst>
          </p:cNvPr>
          <p:cNvCxnSpPr>
            <a:cxnSpLocks/>
          </p:cNvCxnSpPr>
          <p:nvPr userDrawn="1"/>
        </p:nvCxnSpPr>
        <p:spPr>
          <a:xfrm>
            <a:off x="8613775" y="3542029"/>
            <a:ext cx="0" cy="461011"/>
          </a:xfrm>
          <a:prstGeom prst="line">
            <a:avLst/>
          </a:prstGeom>
          <a:ln w="31750">
            <a:solidFill>
              <a:srgbClr val="0097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7615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 with Image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7AB5724-ED6C-D244-B23C-E84FFEA0B93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solidFill>
            <a:srgbClr val="0097D9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7066" y="2026986"/>
            <a:ext cx="3980112" cy="1089529"/>
          </a:xfrm>
        </p:spPr>
        <p:txBody>
          <a:bodyPr/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7177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y Divider ">
    <p:bg>
      <p:bgPr>
        <a:solidFill>
          <a:srgbClr val="E6E7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729" y="3053296"/>
            <a:ext cx="4681728" cy="1200329"/>
          </a:xfrm>
        </p:spPr>
        <p:txBody>
          <a:bodyPr lIns="0">
            <a:noAutofit/>
          </a:bodyPr>
          <a:lstStyle>
            <a:lvl1pPr>
              <a:defRPr sz="4000">
                <a:solidFill>
                  <a:srgbClr val="002D5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E4B735E-CDC3-6447-8C13-AE6D8D09DB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8586" r="31757"/>
          <a:stretch/>
        </p:blipFill>
        <p:spPr>
          <a:xfrm>
            <a:off x="2069432" y="0"/>
            <a:ext cx="7074568" cy="4164379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A5F9083-35CF-A049-87AD-E46EE7E975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729" y="4333310"/>
            <a:ext cx="4681728" cy="338554"/>
          </a:xfrm>
        </p:spPr>
        <p:txBody>
          <a:bodyPr wrap="square" lIns="0">
            <a:noAutofit/>
          </a:bodyPr>
          <a:lstStyle>
            <a:lvl1pPr marL="0" indent="0" algn="l">
              <a:buNone/>
              <a:defRPr sz="1600">
                <a:solidFill>
                  <a:srgbClr val="0097D9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030135-AABF-3443-B987-BFEB3A69E04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29" y="2586636"/>
            <a:ext cx="1502751" cy="28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524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vy Divider ">
    <p:bg>
      <p:bgPr>
        <a:solidFill>
          <a:srgbClr val="002D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431" y="3053296"/>
            <a:ext cx="4678939" cy="1200329"/>
          </a:xfrm>
        </p:spPr>
        <p:txBody>
          <a:bodyPr lIns="0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E4B735E-CDC3-6447-8C13-AE6D8D09DB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8586" r="31757"/>
          <a:stretch/>
        </p:blipFill>
        <p:spPr>
          <a:xfrm>
            <a:off x="2069432" y="0"/>
            <a:ext cx="7074568" cy="4164379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A5F9083-35CF-A049-87AD-E46EE7E975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4431" y="4333310"/>
            <a:ext cx="4678939" cy="338554"/>
          </a:xfrm>
        </p:spPr>
        <p:txBody>
          <a:bodyPr wrap="square" lIns="0">
            <a:noAutofit/>
          </a:bodyPr>
          <a:lstStyle>
            <a:lvl1pPr marL="0" indent="0" algn="l">
              <a:buNone/>
              <a:defRPr sz="1600">
                <a:solidFill>
                  <a:srgbClr val="0097D9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E14D709-7E68-E841-AACC-7A128E90FA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-1" r="47223" b="24422"/>
          <a:stretch/>
        </p:blipFill>
        <p:spPr>
          <a:xfrm>
            <a:off x="524432" y="2586636"/>
            <a:ext cx="1536035" cy="29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257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Navy Divider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431" y="3053296"/>
            <a:ext cx="4678939" cy="1200329"/>
          </a:xfrm>
        </p:spPr>
        <p:txBody>
          <a:bodyPr lIns="0">
            <a:noAutofit/>
          </a:bodyPr>
          <a:lstStyle>
            <a:lvl1pPr>
              <a:defRPr sz="4000">
                <a:solidFill>
                  <a:srgbClr val="002D5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E4B735E-CDC3-6447-8C13-AE6D8D09DB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8586" r="31757"/>
          <a:stretch/>
        </p:blipFill>
        <p:spPr>
          <a:xfrm>
            <a:off x="2069432" y="0"/>
            <a:ext cx="7074568" cy="4164379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A5F9083-35CF-A049-87AD-E46EE7E975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4431" y="4333310"/>
            <a:ext cx="4678939" cy="338554"/>
          </a:xfrm>
        </p:spPr>
        <p:txBody>
          <a:bodyPr wrap="square" lIns="0">
            <a:noAutofit/>
          </a:bodyPr>
          <a:lstStyle>
            <a:lvl1pPr marL="0" indent="0" algn="l">
              <a:buNone/>
              <a:defRPr sz="1600">
                <a:solidFill>
                  <a:srgbClr val="0097D9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984D53-E17B-F14F-B3D9-668E2243151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29" y="2586636"/>
            <a:ext cx="1502751" cy="28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4034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Navy Divider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A7078A4-E6C1-9B4B-8C38-862CB796C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431" y="3053296"/>
            <a:ext cx="4678939" cy="1200329"/>
          </a:xfrm>
        </p:spPr>
        <p:txBody>
          <a:bodyPr lIns="0">
            <a:noAutofit/>
          </a:bodyPr>
          <a:lstStyle>
            <a:lvl1pPr>
              <a:defRPr sz="4000">
                <a:solidFill>
                  <a:srgbClr val="002D5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A5F9083-35CF-A049-87AD-E46EE7E975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4431" y="4333310"/>
            <a:ext cx="4678939" cy="338554"/>
          </a:xfrm>
        </p:spPr>
        <p:txBody>
          <a:bodyPr wrap="square" lIns="0">
            <a:noAutofit/>
          </a:bodyPr>
          <a:lstStyle>
            <a:lvl1pPr marL="0" indent="0" algn="l">
              <a:buNone/>
              <a:defRPr sz="1600">
                <a:solidFill>
                  <a:srgbClr val="0097D9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984D53-E17B-F14F-B3D9-668E224315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29" y="2586636"/>
            <a:ext cx="1502751" cy="28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10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847" y="1335024"/>
            <a:ext cx="4626978" cy="1629677"/>
          </a:xfrm>
        </p:spPr>
        <p:txBody>
          <a:bodyPr wrap="square" lIns="0" anchor="b">
            <a:spAutoFit/>
          </a:bodyPr>
          <a:lstStyle>
            <a:lvl1pPr algn="l">
              <a:defRPr sz="3700" b="1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847" y="2898648"/>
            <a:ext cx="4626978" cy="338554"/>
          </a:xfrm>
        </p:spPr>
        <p:txBody>
          <a:bodyPr wrap="square" lIns="0">
            <a:spAutoFit/>
          </a:bodyPr>
          <a:lstStyle>
            <a:lvl1pPr marL="0" indent="0" algn="l">
              <a:buNone/>
              <a:defRPr sz="16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847847" y="4048191"/>
            <a:ext cx="4626978" cy="276999"/>
          </a:xfrm>
        </p:spPr>
        <p:txBody>
          <a:bodyPr lIns="0">
            <a:spAutoFit/>
          </a:bodyPr>
          <a:lstStyle>
            <a:lvl1pPr marL="0" indent="0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Presented by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47847" y="4253378"/>
            <a:ext cx="4626978" cy="276999"/>
          </a:xfrm>
        </p:spPr>
        <p:txBody>
          <a:bodyPr lIns="0">
            <a:sp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Date goes here</a:t>
            </a: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>
          <a:xfrm>
            <a:off x="4481735" y="0"/>
            <a:ext cx="4662264" cy="4312511"/>
          </a:xfrm>
          <a:custGeom>
            <a:avLst/>
            <a:gdLst>
              <a:gd name="connsiteX0" fmla="*/ 0 w 4662264"/>
              <a:gd name="connsiteY0" fmla="*/ 0 h 4312511"/>
              <a:gd name="connsiteX1" fmla="*/ 4662264 w 4662264"/>
              <a:gd name="connsiteY1" fmla="*/ 0 h 4312511"/>
              <a:gd name="connsiteX2" fmla="*/ 4662264 w 4662264"/>
              <a:gd name="connsiteY2" fmla="*/ 4306723 h 4312511"/>
              <a:gd name="connsiteX3" fmla="*/ 3135089 w 4662264"/>
              <a:gd name="connsiteY3" fmla="*/ 4310778 h 4312511"/>
              <a:gd name="connsiteX4" fmla="*/ 3135089 w 4662264"/>
              <a:gd name="connsiteY4" fmla="*/ 4309409 h 4312511"/>
              <a:gd name="connsiteX5" fmla="*/ 3073650 w 4662264"/>
              <a:gd name="connsiteY5" fmla="*/ 4312511 h 4312511"/>
              <a:gd name="connsiteX6" fmla="*/ 2122134 w 4662264"/>
              <a:gd name="connsiteY6" fmla="*/ 3681803 h 4312511"/>
              <a:gd name="connsiteX7" fmla="*/ 2117343 w 4662264"/>
              <a:gd name="connsiteY7" fmla="*/ 3668713 h 4312511"/>
              <a:gd name="connsiteX8" fmla="*/ 2112128 w 4662264"/>
              <a:gd name="connsiteY8" fmla="*/ 3668713 h 4312511"/>
              <a:gd name="connsiteX0" fmla="*/ 0 w 4662264"/>
              <a:gd name="connsiteY0" fmla="*/ 0 h 4312511"/>
              <a:gd name="connsiteX1" fmla="*/ 4662264 w 4662264"/>
              <a:gd name="connsiteY1" fmla="*/ 0 h 4312511"/>
              <a:gd name="connsiteX2" fmla="*/ 4662264 w 4662264"/>
              <a:gd name="connsiteY2" fmla="*/ 4306723 h 4312511"/>
              <a:gd name="connsiteX3" fmla="*/ 3135089 w 4662264"/>
              <a:gd name="connsiteY3" fmla="*/ 4310778 h 4312511"/>
              <a:gd name="connsiteX4" fmla="*/ 3073650 w 4662264"/>
              <a:gd name="connsiteY4" fmla="*/ 4312511 h 4312511"/>
              <a:gd name="connsiteX5" fmla="*/ 2122134 w 4662264"/>
              <a:gd name="connsiteY5" fmla="*/ 3681803 h 4312511"/>
              <a:gd name="connsiteX6" fmla="*/ 2117343 w 4662264"/>
              <a:gd name="connsiteY6" fmla="*/ 3668713 h 4312511"/>
              <a:gd name="connsiteX7" fmla="*/ 2112128 w 4662264"/>
              <a:gd name="connsiteY7" fmla="*/ 3668713 h 4312511"/>
              <a:gd name="connsiteX8" fmla="*/ 0 w 4662264"/>
              <a:gd name="connsiteY8" fmla="*/ 0 h 4312511"/>
              <a:gd name="connsiteX0" fmla="*/ 0 w 4662264"/>
              <a:gd name="connsiteY0" fmla="*/ 0 h 4312511"/>
              <a:gd name="connsiteX1" fmla="*/ 4662264 w 4662264"/>
              <a:gd name="connsiteY1" fmla="*/ 0 h 4312511"/>
              <a:gd name="connsiteX2" fmla="*/ 4662264 w 4662264"/>
              <a:gd name="connsiteY2" fmla="*/ 4306723 h 4312511"/>
              <a:gd name="connsiteX3" fmla="*/ 3073650 w 4662264"/>
              <a:gd name="connsiteY3" fmla="*/ 4312511 h 4312511"/>
              <a:gd name="connsiteX4" fmla="*/ 2122134 w 4662264"/>
              <a:gd name="connsiteY4" fmla="*/ 3681803 h 4312511"/>
              <a:gd name="connsiteX5" fmla="*/ 2117343 w 4662264"/>
              <a:gd name="connsiteY5" fmla="*/ 3668713 h 4312511"/>
              <a:gd name="connsiteX6" fmla="*/ 2112128 w 4662264"/>
              <a:gd name="connsiteY6" fmla="*/ 3668713 h 4312511"/>
              <a:gd name="connsiteX7" fmla="*/ 0 w 4662264"/>
              <a:gd name="connsiteY7" fmla="*/ 0 h 4312511"/>
              <a:gd name="connsiteX0" fmla="*/ 0 w 4662264"/>
              <a:gd name="connsiteY0" fmla="*/ 0 h 4312511"/>
              <a:gd name="connsiteX1" fmla="*/ 4662264 w 4662264"/>
              <a:gd name="connsiteY1" fmla="*/ 0 h 4312511"/>
              <a:gd name="connsiteX2" fmla="*/ 4662264 w 4662264"/>
              <a:gd name="connsiteY2" fmla="*/ 4306723 h 4312511"/>
              <a:gd name="connsiteX3" fmla="*/ 3073650 w 4662264"/>
              <a:gd name="connsiteY3" fmla="*/ 4312511 h 4312511"/>
              <a:gd name="connsiteX4" fmla="*/ 2122134 w 4662264"/>
              <a:gd name="connsiteY4" fmla="*/ 3681803 h 4312511"/>
              <a:gd name="connsiteX5" fmla="*/ 2112128 w 4662264"/>
              <a:gd name="connsiteY5" fmla="*/ 3668713 h 4312511"/>
              <a:gd name="connsiteX6" fmla="*/ 0 w 4662264"/>
              <a:gd name="connsiteY6" fmla="*/ 0 h 4312511"/>
              <a:gd name="connsiteX0" fmla="*/ 0 w 4662264"/>
              <a:gd name="connsiteY0" fmla="*/ 0 h 4312511"/>
              <a:gd name="connsiteX1" fmla="*/ 4662264 w 4662264"/>
              <a:gd name="connsiteY1" fmla="*/ 0 h 4312511"/>
              <a:gd name="connsiteX2" fmla="*/ 4662264 w 4662264"/>
              <a:gd name="connsiteY2" fmla="*/ 4306723 h 4312511"/>
              <a:gd name="connsiteX3" fmla="*/ 3073650 w 4662264"/>
              <a:gd name="connsiteY3" fmla="*/ 4312511 h 4312511"/>
              <a:gd name="connsiteX4" fmla="*/ 2122134 w 4662264"/>
              <a:gd name="connsiteY4" fmla="*/ 3681803 h 4312511"/>
              <a:gd name="connsiteX5" fmla="*/ 0 w 4662264"/>
              <a:gd name="connsiteY5" fmla="*/ 0 h 4312511"/>
              <a:gd name="connsiteX0" fmla="*/ 0 w 4662264"/>
              <a:gd name="connsiteY0" fmla="*/ 0 h 4312511"/>
              <a:gd name="connsiteX1" fmla="*/ 4662264 w 4662264"/>
              <a:gd name="connsiteY1" fmla="*/ 0 h 4312511"/>
              <a:gd name="connsiteX2" fmla="*/ 4662264 w 4662264"/>
              <a:gd name="connsiteY2" fmla="*/ 4306723 h 4312511"/>
              <a:gd name="connsiteX3" fmla="*/ 3073650 w 4662264"/>
              <a:gd name="connsiteY3" fmla="*/ 4312511 h 4312511"/>
              <a:gd name="connsiteX4" fmla="*/ 2122134 w 4662264"/>
              <a:gd name="connsiteY4" fmla="*/ 3681803 h 4312511"/>
              <a:gd name="connsiteX5" fmla="*/ 0 w 4662264"/>
              <a:gd name="connsiteY5" fmla="*/ 0 h 4312511"/>
              <a:gd name="connsiteX0" fmla="*/ 0 w 4662264"/>
              <a:gd name="connsiteY0" fmla="*/ 0 h 4312511"/>
              <a:gd name="connsiteX1" fmla="*/ 4662264 w 4662264"/>
              <a:gd name="connsiteY1" fmla="*/ 0 h 4312511"/>
              <a:gd name="connsiteX2" fmla="*/ 4662264 w 4662264"/>
              <a:gd name="connsiteY2" fmla="*/ 4306723 h 4312511"/>
              <a:gd name="connsiteX3" fmla="*/ 3073650 w 4662264"/>
              <a:gd name="connsiteY3" fmla="*/ 4312511 h 4312511"/>
              <a:gd name="connsiteX4" fmla="*/ 2122134 w 4662264"/>
              <a:gd name="connsiteY4" fmla="*/ 3681803 h 4312511"/>
              <a:gd name="connsiteX5" fmla="*/ 0 w 4662264"/>
              <a:gd name="connsiteY5" fmla="*/ 0 h 4312511"/>
              <a:gd name="connsiteX0" fmla="*/ 0 w 4662264"/>
              <a:gd name="connsiteY0" fmla="*/ 0 h 4312511"/>
              <a:gd name="connsiteX1" fmla="*/ 4662264 w 4662264"/>
              <a:gd name="connsiteY1" fmla="*/ 0 h 4312511"/>
              <a:gd name="connsiteX2" fmla="*/ 4662264 w 4662264"/>
              <a:gd name="connsiteY2" fmla="*/ 4306723 h 4312511"/>
              <a:gd name="connsiteX3" fmla="*/ 3073650 w 4662264"/>
              <a:gd name="connsiteY3" fmla="*/ 4312511 h 4312511"/>
              <a:gd name="connsiteX4" fmla="*/ 2122134 w 4662264"/>
              <a:gd name="connsiteY4" fmla="*/ 3681803 h 4312511"/>
              <a:gd name="connsiteX5" fmla="*/ 0 w 4662264"/>
              <a:gd name="connsiteY5" fmla="*/ 0 h 4312511"/>
              <a:gd name="connsiteX0" fmla="*/ 0 w 4662264"/>
              <a:gd name="connsiteY0" fmla="*/ 0 h 4312511"/>
              <a:gd name="connsiteX1" fmla="*/ 4662264 w 4662264"/>
              <a:gd name="connsiteY1" fmla="*/ 0 h 4312511"/>
              <a:gd name="connsiteX2" fmla="*/ 4662264 w 4662264"/>
              <a:gd name="connsiteY2" fmla="*/ 4306723 h 4312511"/>
              <a:gd name="connsiteX3" fmla="*/ 3073650 w 4662264"/>
              <a:gd name="connsiteY3" fmla="*/ 4312511 h 4312511"/>
              <a:gd name="connsiteX4" fmla="*/ 2122134 w 4662264"/>
              <a:gd name="connsiteY4" fmla="*/ 3681803 h 4312511"/>
              <a:gd name="connsiteX5" fmla="*/ 0 w 4662264"/>
              <a:gd name="connsiteY5" fmla="*/ 0 h 431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62264" h="4312511">
                <a:moveTo>
                  <a:pt x="0" y="0"/>
                </a:moveTo>
                <a:lnTo>
                  <a:pt x="4662264" y="0"/>
                </a:lnTo>
                <a:lnTo>
                  <a:pt x="4662264" y="4306723"/>
                </a:lnTo>
                <a:lnTo>
                  <a:pt x="3073650" y="4312511"/>
                </a:lnTo>
                <a:cubicBezTo>
                  <a:pt x="2645905" y="4312511"/>
                  <a:pt x="2329701" y="4112769"/>
                  <a:pt x="2122134" y="3681803"/>
                </a:cubicBezTo>
                <a:lnTo>
                  <a:pt x="0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>
            <a:noAutofit/>
          </a:bodyPr>
          <a:lstStyle>
            <a:lvl1pPr marL="0" indent="0" algn="r">
              <a:buNone/>
              <a:defRPr sz="12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4DC6D7-A2E3-7345-8E71-26B26C5192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47" y="1017483"/>
            <a:ext cx="1628653" cy="4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152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4481736" y="830990"/>
            <a:ext cx="4662264" cy="4312511"/>
          </a:xfrm>
          <a:custGeom>
            <a:avLst/>
            <a:gdLst>
              <a:gd name="connsiteX0" fmla="*/ 3073650 w 4662264"/>
              <a:gd name="connsiteY0" fmla="*/ 0 h 4312511"/>
              <a:gd name="connsiteX1" fmla="*/ 4662264 w 4662264"/>
              <a:gd name="connsiteY1" fmla="*/ 5788 h 4312511"/>
              <a:gd name="connsiteX2" fmla="*/ 4662264 w 4662264"/>
              <a:gd name="connsiteY2" fmla="*/ 4312511 h 4312511"/>
              <a:gd name="connsiteX3" fmla="*/ 0 w 4662264"/>
              <a:gd name="connsiteY3" fmla="*/ 4312511 h 4312511"/>
              <a:gd name="connsiteX4" fmla="*/ 2122134 w 4662264"/>
              <a:gd name="connsiteY4" fmla="*/ 630708 h 4312511"/>
              <a:gd name="connsiteX5" fmla="*/ 3073650 w 4662264"/>
              <a:gd name="connsiteY5" fmla="*/ 0 h 431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62264" h="4312511">
                <a:moveTo>
                  <a:pt x="3073650" y="0"/>
                </a:moveTo>
                <a:lnTo>
                  <a:pt x="4662264" y="5788"/>
                </a:lnTo>
                <a:lnTo>
                  <a:pt x="4662264" y="4312511"/>
                </a:lnTo>
                <a:lnTo>
                  <a:pt x="0" y="4312511"/>
                </a:lnTo>
                <a:lnTo>
                  <a:pt x="2122134" y="630708"/>
                </a:lnTo>
                <a:cubicBezTo>
                  <a:pt x="2329701" y="199742"/>
                  <a:pt x="2645905" y="0"/>
                  <a:pt x="3073650" y="0"/>
                </a:cubicBezTo>
                <a:close/>
              </a:path>
            </a:pathLst>
          </a:custGeom>
          <a:solidFill>
            <a:srgbClr val="E6E7E8"/>
          </a:solidFill>
        </p:spPr>
        <p:txBody>
          <a:bodyPr wrap="square">
            <a:noAutofit/>
          </a:bodyPr>
          <a:lstStyle>
            <a:lvl1pPr marL="0" indent="0" algn="r">
              <a:buNone/>
              <a:defRPr sz="1200" cap="all" baseline="0"/>
            </a:lvl1pPr>
          </a:lstStyle>
          <a:p>
            <a:r>
              <a:rPr lang="en-US"/>
              <a:t>Click to Add</a:t>
            </a:r>
            <a:br>
              <a:rPr lang="en-US"/>
            </a:br>
            <a:r>
              <a:rPr lang="en-US"/>
              <a:t>Picture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AD411D-A5C8-BD45-B3A2-0500DCC3AE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47" y="1011133"/>
            <a:ext cx="1628653" cy="4287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6265FFB-7488-AF42-95B5-23AA0A5CC8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7847" y="1632182"/>
            <a:ext cx="4626978" cy="1629677"/>
          </a:xfrm>
        </p:spPr>
        <p:txBody>
          <a:bodyPr wrap="square" lIns="0" anchor="b">
            <a:spAutoFit/>
          </a:bodyPr>
          <a:lstStyle>
            <a:lvl1pPr algn="l">
              <a:defRPr sz="3700" b="1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2743E8A-2A1A-3C46-9284-D1830FD135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847" y="3196190"/>
            <a:ext cx="4626978" cy="338554"/>
          </a:xfrm>
        </p:spPr>
        <p:txBody>
          <a:bodyPr wrap="square" lIns="0">
            <a:spAutoFit/>
          </a:bodyPr>
          <a:lstStyle>
            <a:lvl1pPr marL="0" indent="0" algn="l">
              <a:buNone/>
              <a:defRPr sz="16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E42D34A5-32DC-B246-9F78-C0DAD43A35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47847" y="4048191"/>
            <a:ext cx="4626978" cy="276999"/>
          </a:xfrm>
        </p:spPr>
        <p:txBody>
          <a:bodyPr lIns="0">
            <a:spAutoFit/>
          </a:bodyPr>
          <a:lstStyle>
            <a:lvl1pPr marL="0" indent="0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Presented by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6B29CDE-F682-6043-81E8-FD065A418A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7847" y="4253378"/>
            <a:ext cx="4626978" cy="276999"/>
          </a:xfrm>
        </p:spPr>
        <p:txBody>
          <a:bodyPr lIns="0">
            <a:sp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Date goes here</a:t>
            </a:r>
          </a:p>
        </p:txBody>
      </p:sp>
    </p:spTree>
    <p:extLst>
      <p:ext uri="{BB962C8B-B14F-4D97-AF65-F5344CB8AC3E}">
        <p14:creationId xmlns:p14="http://schemas.microsoft.com/office/powerpoint/2010/main" val="3226140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809947"/>
            <a:ext cx="8134349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827" y="1881809"/>
            <a:ext cx="8134348" cy="27028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347F88A-4B77-A74D-B54C-FB347C4378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969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809947"/>
            <a:ext cx="8134349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4827" y="1881809"/>
            <a:ext cx="8134348" cy="2702891"/>
          </a:xfrm>
        </p:spPr>
        <p:txBody>
          <a:bodyPr numCol="2" spcCol="18288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43E6AF5B-30D9-134B-BBCC-167C99E8A2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027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809947"/>
            <a:ext cx="8134349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0277" y="1881809"/>
            <a:ext cx="5418897" cy="27028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04825" y="1881809"/>
            <a:ext cx="2517775" cy="155733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B47D78F1-F31B-0F47-9D61-8A9C56D3CA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B98121-507A-ED4E-AD7B-15EA2F3EF81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4825" y="3528205"/>
            <a:ext cx="2517775" cy="1056496"/>
          </a:xfrm>
        </p:spPr>
        <p:txBody>
          <a:bodyPr lIns="0" rIns="0">
            <a:noAutofit/>
          </a:bodyPr>
          <a:lstStyle>
            <a:lvl1pPr marL="0" indent="0">
              <a:buNone/>
              <a:defRPr sz="1100" i="1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4675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809947"/>
            <a:ext cx="8134349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0C35D89-CDB8-6C46-904F-4341C3EED64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56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Gray Box for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809947"/>
            <a:ext cx="8134349" cy="424732"/>
          </a:xfrm>
        </p:spPr>
        <p:txBody>
          <a:bodyPr lIns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B171-50E3-2D49-9067-C9D2D5BD95F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52239E-114E-B041-9C27-FEBF9558FDBB}"/>
              </a:ext>
            </a:extLst>
          </p:cNvPr>
          <p:cNvSpPr/>
          <p:nvPr userDrawn="1"/>
        </p:nvSpPr>
        <p:spPr>
          <a:xfrm>
            <a:off x="504825" y="1670270"/>
            <a:ext cx="8134349" cy="28585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18CBBB1D-2B3D-554C-A015-B69C612CB4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825" y="1267809"/>
            <a:ext cx="8134350" cy="338554"/>
          </a:xfrm>
        </p:spPr>
        <p:txBody>
          <a:bodyPr wrap="square" lIns="0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173037" indent="0">
              <a:buNone/>
              <a:defRPr/>
            </a:lvl2pPr>
            <a:lvl3pPr marL="346075" indent="0">
              <a:buNone/>
              <a:defRPr/>
            </a:lvl3pPr>
            <a:lvl4pPr marL="519113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335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Relationship Id="rId30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3900" y="4679950"/>
            <a:ext cx="800100" cy="4635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069" y="809947"/>
            <a:ext cx="8224105" cy="4247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071" y="1655319"/>
            <a:ext cx="8224104" cy="2929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9974" y="4821306"/>
            <a:ext cx="409324" cy="21544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9835B171-50E3-2D49-9067-C9D2D5BD95F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15" y="287052"/>
            <a:ext cx="1545336" cy="2926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5069" y="4847026"/>
            <a:ext cx="268356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0" i="0" u="none" strike="noStrike" kern="120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rPr>
              <a:t>© TEKsystems, Inc. ALL RIGHTS RESERVED. </a:t>
            </a:r>
            <a:endParaRPr lang="en-US" sz="100">
              <a:solidFill>
                <a:schemeClr val="bg1">
                  <a:lumMod val="50000"/>
                </a:schemeClr>
              </a:solidFill>
              <a:latin typeface="Calibri" panose="020F050202020403020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346C35B-4633-F446-BED1-59861CE33646}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4EA08FE-2389-0446-A729-5B7F97DE1903}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A8F8F47-F4E3-6342-A51B-C136205640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3900" y="4679950"/>
            <a:ext cx="800100" cy="4635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1D44142-26DC-6945-BF4F-30AA4D99F45B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679" y="287052"/>
            <a:ext cx="1545336" cy="2926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D540860-4DE2-A34B-9869-079760D84042}"/>
              </a:ext>
            </a:extLst>
          </p:cNvPr>
          <p:cNvSpPr txBox="1"/>
          <p:nvPr userDrawn="1"/>
        </p:nvSpPr>
        <p:spPr>
          <a:xfrm>
            <a:off x="513679" y="4847026"/>
            <a:ext cx="2683566" cy="18466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600" b="0" i="0" u="none" strike="noStrike" kern="120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rPr>
              <a:t>© 2021 TEKsystems, Inc. ALL RIGHTS RESERVED. </a:t>
            </a:r>
            <a:endParaRPr lang="en-US" sz="100">
              <a:solidFill>
                <a:schemeClr val="bg1">
                  <a:lumMod val="50000"/>
                </a:scheme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1170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661" r:id="rId2"/>
    <p:sldLayoutId id="2147483770" r:id="rId3"/>
    <p:sldLayoutId id="2147483772" r:id="rId4"/>
    <p:sldLayoutId id="2147483779" r:id="rId5"/>
    <p:sldLayoutId id="2147483807" r:id="rId6"/>
    <p:sldLayoutId id="2147483780" r:id="rId7"/>
    <p:sldLayoutId id="2147483782" r:id="rId8"/>
    <p:sldLayoutId id="2147483802" r:id="rId9"/>
    <p:sldLayoutId id="2147483803" r:id="rId10"/>
    <p:sldLayoutId id="2147483767" r:id="rId11"/>
    <p:sldLayoutId id="2147483786" r:id="rId12"/>
    <p:sldLayoutId id="2147483785" r:id="rId13"/>
    <p:sldLayoutId id="2147483796" r:id="rId14"/>
    <p:sldLayoutId id="2147483812" r:id="rId15"/>
    <p:sldLayoutId id="2147483806" r:id="rId16"/>
    <p:sldLayoutId id="2147483813" r:id="rId17"/>
    <p:sldLayoutId id="2147483788" r:id="rId18"/>
    <p:sldLayoutId id="2147483789" r:id="rId19"/>
    <p:sldLayoutId id="2147483809" r:id="rId20"/>
    <p:sldLayoutId id="2147483808" r:id="rId21"/>
    <p:sldLayoutId id="2147483801" r:id="rId22"/>
    <p:sldLayoutId id="2147483794" r:id="rId23"/>
    <p:sldLayoutId id="2147483805" r:id="rId24"/>
    <p:sldLayoutId id="2147483810" r:id="rId25"/>
    <p:sldLayoutId id="2147483811" r:id="rId2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17475" indent="-117475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tabLst/>
        <a:defRPr sz="1400" kern="1200">
          <a:solidFill>
            <a:schemeClr val="bg2"/>
          </a:solidFill>
          <a:latin typeface="+mn-lt"/>
          <a:ea typeface="+mn-ea"/>
          <a:cs typeface="+mn-cs"/>
        </a:defRPr>
      </a:lvl1pPr>
      <a:lvl2pPr marL="346075" indent="-173038" algn="l" defTabSz="685800" rtl="0" eaLnBrk="1" latinLnBrk="0" hangingPunct="1">
        <a:lnSpc>
          <a:spcPct val="100000"/>
        </a:lnSpc>
        <a:spcBef>
          <a:spcPts val="800"/>
        </a:spcBef>
        <a:buClr>
          <a:schemeClr val="accent2"/>
        </a:buClr>
        <a:buFont typeface=".AppleSystemUIFont" charset="0"/>
        <a:buChar char="–"/>
        <a:tabLst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514350" indent="-168275" algn="l" defTabSz="685800" rtl="0" eaLnBrk="1" latinLnBrk="0" hangingPunct="1">
        <a:lnSpc>
          <a:spcPct val="100000"/>
        </a:lnSpc>
        <a:spcBef>
          <a:spcPts val="375"/>
        </a:spcBef>
        <a:buClr>
          <a:schemeClr val="accent2"/>
        </a:buClr>
        <a:buFont typeface=".AppleSystemUIFont" charset="0"/>
        <a:buChar char="–"/>
        <a:tabLst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690563" indent="-171450" algn="l" defTabSz="685800" rtl="0" eaLnBrk="1" latinLnBrk="0" hangingPunct="1">
        <a:lnSpc>
          <a:spcPct val="100000"/>
        </a:lnSpc>
        <a:spcBef>
          <a:spcPts val="375"/>
        </a:spcBef>
        <a:buClr>
          <a:schemeClr val="accent2"/>
        </a:buClr>
        <a:buFont typeface=".AppleSystemUIFont" charset="0"/>
        <a:buChar char="–"/>
        <a:tabLst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pos="318" userDrawn="1">
          <p15:clr>
            <a:srgbClr val="F26B43"/>
          </p15:clr>
        </p15:guide>
        <p15:guide id="5" pos="5442" userDrawn="1">
          <p15:clr>
            <a:srgbClr val="F26B43"/>
          </p15:clr>
        </p15:guide>
        <p15:guide id="6" orient="horz" pos="2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5.jf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6.jf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6.jf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847" y="1875172"/>
            <a:ext cx="4626978" cy="1089529"/>
          </a:xfrm>
        </p:spPr>
        <p:txBody>
          <a:bodyPr/>
          <a:lstStyle/>
          <a:p>
            <a:r>
              <a:rPr lang="en-US" sz="2400" dirty="0"/>
              <a:t>Resumes, </a:t>
            </a:r>
            <a:br>
              <a:rPr lang="en-US" sz="2400" dirty="0"/>
            </a:br>
            <a:r>
              <a:rPr lang="en-US" sz="2400" dirty="0"/>
              <a:t>Digital Resumes, </a:t>
            </a:r>
            <a:br>
              <a:rPr lang="en-US" sz="2400" dirty="0"/>
            </a:br>
            <a:r>
              <a:rPr lang="en-US" sz="2400" dirty="0"/>
              <a:t>and Social Media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A58B387-F7E0-1C44-8529-F6B46B5503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by: Kevin Berry, Market Lead – Government Services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56594F-42C0-DE41-9E09-55BD63FC84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10/4/2021</a:t>
            </a:r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5165C947-7B7B-1A4F-859E-CFD65B34B3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alphaModFix amt="9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1026" name="Picture 2" descr="PMI Tallahassee">
            <a:extLst>
              <a:ext uri="{FF2B5EF4-FFF2-40B4-BE49-F238E27FC236}">
                <a16:creationId xmlns:a16="http://schemas.microsoft.com/office/drawing/2014/main" id="{1C460E36-42CB-46B7-91BF-A9FAD3309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246" y="920372"/>
            <a:ext cx="1867754" cy="56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63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012C97D-D760-344C-8841-C4BF32B53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1065447"/>
            <a:ext cx="8134349" cy="424732"/>
          </a:xfrm>
        </p:spPr>
        <p:txBody>
          <a:bodyPr/>
          <a:lstStyle/>
          <a:p>
            <a:r>
              <a:rPr lang="en-US" dirty="0"/>
              <a:t>Kevin Berry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63B186-450F-E344-81E6-B64A062B0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0277" y="2117137"/>
            <a:ext cx="5418897" cy="161498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97D9"/>
                </a:solidFill>
              </a:rPr>
              <a:t>IT Staffing and Technology Services </a:t>
            </a:r>
            <a:r>
              <a:rPr lang="en-US" dirty="0"/>
              <a:t>Focus on State Government, Local Municipalities, and Higher Education institutions. </a:t>
            </a:r>
          </a:p>
          <a:p>
            <a:r>
              <a:rPr lang="en-US" b="1" dirty="0">
                <a:solidFill>
                  <a:srgbClr val="0097D9"/>
                </a:solidFill>
              </a:rPr>
              <a:t>Talent Delivery and Retention </a:t>
            </a:r>
            <a:r>
              <a:rPr lang="en-US" dirty="0"/>
              <a:t>Provide support to my customers by identifying, qualifying, and retaining top talent to ensure their project’s success.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10109F79-D1BF-9243-A032-356088E65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EF33A-04D8-4107-96E5-33B70AE88DF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9975BA5-F0B1-0B47-9B69-6895D35EB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4825" y="1543481"/>
            <a:ext cx="8134350" cy="338554"/>
          </a:xfrm>
        </p:spPr>
        <p:txBody>
          <a:bodyPr/>
          <a:lstStyle/>
          <a:p>
            <a:r>
              <a:rPr lang="en-US" dirty="0"/>
              <a:t>TEKsystems: Market Lead – Government Services (FL, PR, and USVI)</a:t>
            </a:r>
          </a:p>
        </p:txBody>
      </p:sp>
      <p:pic>
        <p:nvPicPr>
          <p:cNvPr id="5" name="Picture Placeholder 4" descr="A picture containing person, person, wall, suit&#10;&#10;Description automatically generated">
            <a:extLst>
              <a:ext uri="{FF2B5EF4-FFF2-40B4-BE49-F238E27FC236}">
                <a16:creationId xmlns:a16="http://schemas.microsoft.com/office/drawing/2014/main" id="{DD98C6A1-78EE-4031-9B29-130E67E9451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598" b="3598"/>
          <a:stretch>
            <a:fillRect/>
          </a:stretch>
        </p:blipFill>
        <p:spPr>
          <a:xfrm>
            <a:off x="504825" y="2157481"/>
            <a:ext cx="2517775" cy="1557337"/>
          </a:xfrm>
        </p:spPr>
      </p:pic>
      <p:pic>
        <p:nvPicPr>
          <p:cNvPr id="14" name="Picture 2" descr="PMI Tallahassee">
            <a:extLst>
              <a:ext uri="{FF2B5EF4-FFF2-40B4-BE49-F238E27FC236}">
                <a16:creationId xmlns:a16="http://schemas.microsoft.com/office/drawing/2014/main" id="{9F00815B-4583-42D1-B4F3-C1A7303D3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346" y="95689"/>
            <a:ext cx="1867754" cy="56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30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F5F12-9CFF-4F0E-951E-AA473AC18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4D630-82A7-44FF-9CA4-0469CA187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425" y="1459007"/>
            <a:ext cx="6515387" cy="312569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Resumes</a:t>
            </a:r>
          </a:p>
          <a:p>
            <a:pPr lvl="1"/>
            <a:r>
              <a:rPr lang="en-US" dirty="0"/>
              <a:t>Significance</a:t>
            </a:r>
          </a:p>
          <a:p>
            <a:pPr lvl="1"/>
            <a:r>
              <a:rPr lang="en-US" dirty="0"/>
              <a:t>Myths</a:t>
            </a:r>
          </a:p>
          <a:p>
            <a:pPr lvl="1"/>
            <a:r>
              <a:rPr lang="en-US" dirty="0"/>
              <a:t>Formatting and content</a:t>
            </a:r>
          </a:p>
          <a:p>
            <a:r>
              <a:rPr lang="en-US" dirty="0"/>
              <a:t>Digital Resumes and Social Media</a:t>
            </a:r>
          </a:p>
          <a:p>
            <a:pPr lvl="1"/>
            <a:r>
              <a:rPr lang="en-US" dirty="0"/>
              <a:t>How to maintain, where it exists</a:t>
            </a:r>
          </a:p>
          <a:p>
            <a:pPr lvl="1"/>
            <a:r>
              <a:rPr lang="en-US" dirty="0"/>
              <a:t>Social Media </a:t>
            </a:r>
          </a:p>
          <a:p>
            <a:r>
              <a:rPr lang="en-US" dirty="0"/>
              <a:t>Closing</a:t>
            </a:r>
          </a:p>
          <a:p>
            <a:pPr lvl="1"/>
            <a:r>
              <a:rPr lang="en-US" dirty="0"/>
              <a:t>Resume Support </a:t>
            </a:r>
          </a:p>
          <a:p>
            <a:pPr lvl="1"/>
            <a:r>
              <a:rPr lang="en-US" dirty="0"/>
              <a:t>Questions</a:t>
            </a:r>
          </a:p>
          <a:p>
            <a:endParaRPr lang="en-US" dirty="0"/>
          </a:p>
        </p:txBody>
      </p:sp>
      <p:pic>
        <p:nvPicPr>
          <p:cNvPr id="7" name="Picture 2" descr="PMI Tallahassee">
            <a:extLst>
              <a:ext uri="{FF2B5EF4-FFF2-40B4-BE49-F238E27FC236}">
                <a16:creationId xmlns:a16="http://schemas.microsoft.com/office/drawing/2014/main" id="{B7707239-D1AD-4486-B478-DF5C7E209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346" y="95689"/>
            <a:ext cx="1867754" cy="56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075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F9516-F1C1-4A70-826B-D20F8A91E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4A776-6B46-4B27-9FC6-A6F8B0AB3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Significance of your resume, and keeping it current</a:t>
            </a:r>
          </a:p>
          <a:p>
            <a:r>
              <a:rPr lang="en-US" dirty="0"/>
              <a:t>Resume Myths</a:t>
            </a:r>
          </a:p>
          <a:p>
            <a:r>
              <a:rPr lang="en-US" dirty="0"/>
              <a:t>Formatting best practices</a:t>
            </a:r>
          </a:p>
          <a:p>
            <a:r>
              <a:rPr lang="en-US" dirty="0"/>
              <a:t>What to include, what to skip</a:t>
            </a:r>
          </a:p>
        </p:txBody>
      </p:sp>
      <p:pic>
        <p:nvPicPr>
          <p:cNvPr id="8" name="Picture Placeholder 7" descr="Two people looking at a computer&#10;&#10;Description automatically generated">
            <a:extLst>
              <a:ext uri="{FF2B5EF4-FFF2-40B4-BE49-F238E27FC236}">
                <a16:creationId xmlns:a16="http://schemas.microsoft.com/office/drawing/2014/main" id="{7365D997-D1FB-476C-92E0-24D403B276D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610" b="3610"/>
          <a:stretch>
            <a:fillRect/>
          </a:stretch>
        </p:blipFill>
        <p:spPr/>
      </p:pic>
      <p:pic>
        <p:nvPicPr>
          <p:cNvPr id="9" name="Picture 2" descr="PMI Tallahassee">
            <a:extLst>
              <a:ext uri="{FF2B5EF4-FFF2-40B4-BE49-F238E27FC236}">
                <a16:creationId xmlns:a16="http://schemas.microsoft.com/office/drawing/2014/main" id="{C1F2F642-E927-4FDA-A137-47962BF4E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346" y="95689"/>
            <a:ext cx="1867754" cy="56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127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F9516-F1C1-4A70-826B-D20F8A91E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Resumes and Social Media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4A776-6B46-4B27-9FC6-A6F8B0AB3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0277" y="1798049"/>
            <a:ext cx="5418897" cy="2702891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ea typeface="Times New Roman" panose="02020603050405020304" pitchFamily="18" charset="0"/>
              </a:rPr>
              <a:t>Understanding your Digital Resume</a:t>
            </a:r>
            <a:endParaRPr lang="en-US" dirty="0">
              <a:effectLst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ea typeface="Times New Roman" panose="02020603050405020304" pitchFamily="18" charset="0"/>
              </a:rPr>
              <a:t>How to maintain it</a:t>
            </a:r>
            <a:endParaRPr lang="en-US" dirty="0">
              <a:effectLst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ea typeface="Times New Roman" panose="02020603050405020304" pitchFamily="18" charset="0"/>
              </a:rPr>
              <a:t>Where it exists</a:t>
            </a:r>
            <a:endParaRPr lang="en-US" dirty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ea typeface="Times New Roman" panose="02020603050405020304" pitchFamily="18" charset="0"/>
              </a:rPr>
              <a:t>Social Media </a:t>
            </a:r>
            <a:endParaRPr lang="en-US" dirty="0">
              <a:effectLst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ea typeface="Times New Roman" panose="02020603050405020304" pitchFamily="18" charset="0"/>
              </a:rPr>
              <a:t>Who can see it and how is it used</a:t>
            </a:r>
            <a:endParaRPr lang="en-US" dirty="0">
              <a:effectLst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ea typeface="Times New Roman" panose="02020603050405020304" pitchFamily="18" charset="0"/>
              </a:rPr>
              <a:t>What to share and what to stash </a:t>
            </a:r>
            <a:endParaRPr lang="en-US" dirty="0">
              <a:effectLst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ea typeface="Times New Roman" panose="02020603050405020304" pitchFamily="18" charset="0"/>
              </a:rPr>
              <a:t>Other internet research employers leverage</a:t>
            </a:r>
            <a:endParaRPr lang="en-US" dirty="0">
              <a:effectLst/>
              <a:ea typeface="Calibri" panose="020F0502020204030204" pitchFamily="34" charset="0"/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5DB36FA-7864-4896-8F56-93B8E3BAF33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647" b="3647"/>
          <a:stretch>
            <a:fillRect/>
          </a:stretch>
        </p:blipFill>
        <p:spPr/>
      </p:pic>
      <p:pic>
        <p:nvPicPr>
          <p:cNvPr id="9" name="Picture 2" descr="PMI Tallahassee">
            <a:extLst>
              <a:ext uri="{FF2B5EF4-FFF2-40B4-BE49-F238E27FC236}">
                <a16:creationId xmlns:a16="http://schemas.microsoft.com/office/drawing/2014/main" id="{A0B2731F-272F-477B-A0B4-E21BE2AA4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346" y="95689"/>
            <a:ext cx="1867754" cy="56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996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F9516-F1C1-4A70-826B-D20F8A91E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4A776-6B46-4B27-9FC6-A6F8B0AB3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0277" y="1798049"/>
            <a:ext cx="5418897" cy="2702891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ea typeface="Times New Roman" panose="02020603050405020304" pitchFamily="18" charset="0"/>
              </a:rPr>
              <a:t>Where to go for resume support</a:t>
            </a:r>
            <a:endParaRPr lang="en-US" dirty="0">
              <a:effectLst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</a:rPr>
              <a:t>Recruiters are your friend</a:t>
            </a:r>
            <a:endParaRPr lang="en-US" dirty="0">
              <a:effectLst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</a:rPr>
              <a:t>Many tools online</a:t>
            </a:r>
          </a:p>
          <a:p>
            <a:pPr marL="911225" lvl="2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effectLst/>
                <a:ea typeface="Calibri" panose="020F0502020204030204" pitchFamily="34" charset="0"/>
              </a:rPr>
              <a:t>Resume</a:t>
            </a:r>
            <a:r>
              <a:rPr lang="en-US" dirty="0">
                <a:ea typeface="Calibri" panose="020F0502020204030204" pitchFamily="34" charset="0"/>
              </a:rPr>
              <a:t>Genius.com</a:t>
            </a:r>
          </a:p>
          <a:p>
            <a:pPr marL="911225" lvl="2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effectLst/>
                <a:ea typeface="Calibri" panose="020F0502020204030204" pitchFamily="34" charset="0"/>
              </a:rPr>
              <a:t>Indeed.com</a:t>
            </a:r>
          </a:p>
          <a:p>
            <a:pPr marL="911225" lvl="2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</a:rPr>
              <a:t>ResumeHelp.co</a:t>
            </a:r>
            <a:r>
              <a:rPr lang="en-US" dirty="0">
                <a:effectLst/>
                <a:ea typeface="Calibri" panose="020F0502020204030204" pitchFamily="34" charset="0"/>
              </a:rPr>
              <a:t>	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ea typeface="Times New Roman" panose="02020603050405020304" pitchFamily="18" charset="0"/>
              </a:rPr>
              <a:t>Example Resumes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ea typeface="Times New Roman" panose="02020603050405020304" pitchFamily="18" charset="0"/>
              </a:rPr>
              <a:t>Questions</a:t>
            </a:r>
            <a:endParaRPr lang="en-US" dirty="0">
              <a:effectLst/>
              <a:ea typeface="Calibri" panose="020F0502020204030204" pitchFamily="34" charset="0"/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5DB36FA-7864-4896-8F56-93B8E3BAF33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647" b="3647"/>
          <a:stretch>
            <a:fillRect/>
          </a:stretch>
        </p:blipFill>
        <p:spPr/>
      </p:pic>
      <p:pic>
        <p:nvPicPr>
          <p:cNvPr id="5" name="Picture 2" descr="PMI Tallahassee">
            <a:extLst>
              <a:ext uri="{FF2B5EF4-FFF2-40B4-BE49-F238E27FC236}">
                <a16:creationId xmlns:a16="http://schemas.microsoft.com/office/drawing/2014/main" id="{A2C29FB5-9A81-48B5-8A8B-DDDD5533F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346" y="95689"/>
            <a:ext cx="1867754" cy="56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092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7428772"/>
      </p:ext>
    </p:extLst>
  </p:cSld>
  <p:clrMapOvr>
    <a:masterClrMapping/>
  </p:clrMapOvr>
</p:sld>
</file>

<file path=ppt/theme/theme1.xml><?xml version="1.0" encoding="utf-8"?>
<a:theme xmlns:a="http://schemas.openxmlformats.org/drawingml/2006/main" name="2018_TEK_PPT_Tmplt_Tagline">
  <a:themeElements>
    <a:clrScheme name="TEK">
      <a:dk1>
        <a:srgbClr val="002C56"/>
      </a:dk1>
      <a:lt1>
        <a:srgbClr val="FFFFFF"/>
      </a:lt1>
      <a:dk2>
        <a:srgbClr val="CFD4D7"/>
      </a:dk2>
      <a:lt2>
        <a:srgbClr val="717073"/>
      </a:lt2>
      <a:accent1>
        <a:srgbClr val="002C56"/>
      </a:accent1>
      <a:accent2>
        <a:srgbClr val="F8971D"/>
      </a:accent2>
      <a:accent3>
        <a:srgbClr val="0194D3"/>
      </a:accent3>
      <a:accent4>
        <a:srgbClr val="8DC63F"/>
      </a:accent4>
      <a:accent5>
        <a:srgbClr val="A4D7F4"/>
      </a:accent5>
      <a:accent6>
        <a:srgbClr val="DF7D1C"/>
      </a:accent6>
      <a:hlink>
        <a:srgbClr val="0096D8"/>
      </a:hlink>
      <a:folHlink>
        <a:srgbClr val="EE76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6E7E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8_TEK_PPT_Tmplt_Tagline" id="{E208785D-1F59-F347-AE69-2DA4BCA42B80}" vid="{31ADC2E5-515C-6E4E-8F20-7A592147859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0a0c9634-5cb1-455d-87ec-c80023f97425">
      <UserInfo>
        <DisplayName>Larson, Alyssa</DisplayName>
        <AccountId>4609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4E59C819569549AB97D129F7F8E92B" ma:contentTypeVersion="11" ma:contentTypeDescription="Create a new document." ma:contentTypeScope="" ma:versionID="a5d229309f7d1cd15b00c3fbe0b1f3b3">
  <xsd:schema xmlns:xsd="http://www.w3.org/2001/XMLSchema" xmlns:xs="http://www.w3.org/2001/XMLSchema" xmlns:p="http://schemas.microsoft.com/office/2006/metadata/properties" xmlns:ns2="281ff43f-4304-43db-bf59-f8ecc5cf5298" xmlns:ns3="0a0c9634-5cb1-455d-87ec-c80023f97425" targetNamespace="http://schemas.microsoft.com/office/2006/metadata/properties" ma:root="true" ma:fieldsID="141afae3b614612fd0bcb1aff30d4916" ns2:_="" ns3:_="">
    <xsd:import namespace="281ff43f-4304-43db-bf59-f8ecc5cf5298"/>
    <xsd:import namespace="0a0c9634-5cb1-455d-87ec-c80023f9742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1ff43f-4304-43db-bf59-f8ecc5cf52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0c9634-5cb1-455d-87ec-c80023f9742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1117D9-2152-408D-8EA9-A138D84846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F0252B-B6E9-4221-B01E-0247E154DC26}">
  <ds:schemaRefs>
    <ds:schemaRef ds:uri="0a0c9634-5cb1-455d-87ec-c80023f97425"/>
    <ds:schemaRef ds:uri="281ff43f-4304-43db-bf59-f8ecc5cf529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E0A42F2-8435-44F4-9A37-8508B49E0BFB}">
  <ds:schemaRefs>
    <ds:schemaRef ds:uri="0a0c9634-5cb1-455d-87ec-c80023f97425"/>
    <ds:schemaRef ds:uri="281ff43f-4304-43db-bf59-f8ecc5cf529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150</TotalTime>
  <Words>197</Words>
  <Application>Microsoft Office PowerPoint</Application>
  <PresentationFormat>On-screen Show (16:9)</PresentationFormat>
  <Paragraphs>42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.AppleSystemUIFont</vt:lpstr>
      <vt:lpstr>Arial</vt:lpstr>
      <vt:lpstr>Calibri</vt:lpstr>
      <vt:lpstr>Courier New</vt:lpstr>
      <vt:lpstr>Symbol</vt:lpstr>
      <vt:lpstr>System Font Regular</vt:lpstr>
      <vt:lpstr>2018_TEK_PPT_Tmplt_Tagline</vt:lpstr>
      <vt:lpstr>Resumes,  Digital Resumes,  and Social Media</vt:lpstr>
      <vt:lpstr>Kevin Berry</vt:lpstr>
      <vt:lpstr>Agenda</vt:lpstr>
      <vt:lpstr>Resumes</vt:lpstr>
      <vt:lpstr>Digital Resumes and Social Media</vt:lpstr>
      <vt:lpstr>Closing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TEKsystems PowerPoint Template 10112019</dc:title>
  <dc:creator>Microsoft Office User</dc:creator>
  <cp:keywords/>
  <cp:lastModifiedBy>rebecca green</cp:lastModifiedBy>
  <cp:revision>14</cp:revision>
  <cp:lastPrinted>2019-09-27T20:27:38Z</cp:lastPrinted>
  <dcterms:created xsi:type="dcterms:W3CDTF">2018-04-23T16:24:53Z</dcterms:created>
  <dcterms:modified xsi:type="dcterms:W3CDTF">2021-10-09T20:38:52Z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0x010100694E59C819569549AB97D129F7F8E92B</vt:lpwstr>
  </property>
  <property fmtid="{D5CDD505-2E9C-101B-9397-08002B2CF9AE}" pid="3" name="TaxKeyword">
    <vt:lpwstr/>
  </property>
  <property fmtid="{D5CDD505-2E9C-101B-9397-08002B2CF9AE}" pid="4" name="TEKRole">
    <vt:lpwstr/>
  </property>
  <property fmtid="{D5CDD505-2E9C-101B-9397-08002B2CF9AE}" pid="5" name="TEKRegion">
    <vt:lpwstr/>
  </property>
  <property fmtid="{D5CDD505-2E9C-101B-9397-08002B2CF9AE}" pid="6" name="TEKCustomer">
    <vt:lpwstr/>
  </property>
  <property fmtid="{D5CDD505-2E9C-101B-9397-08002B2CF9AE}" pid="7" name="TEKDivision">
    <vt:lpwstr/>
  </property>
  <property fmtid="{D5CDD505-2E9C-101B-9397-08002B2CF9AE}" pid="8" name="TEKVertical">
    <vt:lpwstr/>
  </property>
  <property fmtid="{D5CDD505-2E9C-101B-9397-08002B2CF9AE}" pid="9" name="j414ba7fb6094238b051f9f45f0f1ee5">
    <vt:lpwstr/>
  </property>
</Properties>
</file>